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6"/>
  </p:notesMasterIdLst>
  <p:sldIdLst>
    <p:sldId id="259" r:id="rId5"/>
    <p:sldId id="260" r:id="rId6"/>
    <p:sldId id="303" r:id="rId7"/>
    <p:sldId id="262" r:id="rId8"/>
    <p:sldId id="263" r:id="rId9"/>
    <p:sldId id="264" r:id="rId10"/>
    <p:sldId id="265" r:id="rId11"/>
    <p:sldId id="266" r:id="rId12"/>
    <p:sldId id="268" r:id="rId13"/>
    <p:sldId id="271" r:id="rId14"/>
    <p:sldId id="304" r:id="rId1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3C31"/>
    <a:srgbClr val="6CC24A"/>
    <a:srgbClr val="EF60A3"/>
    <a:srgbClr val="6F1D77"/>
    <a:srgbClr val="009B77"/>
    <a:srgbClr val="00A6D6"/>
    <a:srgbClr val="ED6842"/>
    <a:srgbClr val="0076C2"/>
    <a:srgbClr val="FFB81C"/>
    <a:srgbClr val="A500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0F0"/>
          </a:solidFill>
        </a:fill>
      </a:tcStyle>
    </a:wholeTbl>
    <a:band2H>
      <a:tcTxStyle/>
      <a:tcStyle>
        <a:tcBdr/>
        <a:fill>
          <a:solidFill>
            <a:srgbClr val="E6F0F7"/>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7D4CE"/>
          </a:solidFill>
        </a:fill>
      </a:tcStyle>
    </a:wholeTbl>
    <a:band2H>
      <a:tcTxStyle/>
      <a:tcStyle>
        <a:tcBdr/>
        <a:fill>
          <a:solidFill>
            <a:srgbClr val="FBEBE8"/>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9CCCC"/>
          </a:solidFill>
        </a:fill>
      </a:tcStyle>
    </a:wholeTbl>
    <a:band2H>
      <a:tcTxStyle/>
      <a:tcStyle>
        <a:tcBdr/>
        <a:fill>
          <a:solidFill>
            <a:srgbClr val="F4E7E7"/>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83"/>
    <p:restoredTop sz="95909"/>
  </p:normalViewPr>
  <p:slideViewPr>
    <p:cSldViewPr snapToGrid="0" snapToObjects="1">
      <p:cViewPr>
        <p:scale>
          <a:sx n="88" d="100"/>
          <a:sy n="88" d="100"/>
        </p:scale>
        <p:origin x="1632" y="7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3.9911799999999997E-2"/>
          <c:y val="2.7331399999999999E-2"/>
          <c:w val="0.95508800000000005"/>
          <c:h val="0.85019500000000003"/>
        </c:manualLayout>
      </c:layout>
      <c:barChart>
        <c:barDir val="col"/>
        <c:grouping val="stacked"/>
        <c:varyColors val="0"/>
        <c:ser>
          <c:idx val="0"/>
          <c:order val="0"/>
          <c:tx>
            <c:strRef>
              <c:f>Sheet1!$B$1</c:f>
              <c:strCache>
                <c:ptCount val="1"/>
                <c:pt idx="0">
                  <c:v>Onderwerp1</c:v>
                </c:pt>
              </c:strCache>
            </c:strRef>
          </c:tx>
          <c:spPr>
            <a:solidFill>
              <a:schemeClr val="accent1"/>
            </a:solidFill>
            <a:ln w="12700" cap="flat">
              <a:noFill/>
              <a:miter lim="400000"/>
            </a:ln>
            <a:effectLst/>
          </c:spPr>
          <c:invertIfNegative val="0"/>
          <c:dLbls>
            <c:numFmt formatCode="0" sourceLinked="0"/>
            <c:spPr>
              <a:noFill/>
              <a:ln>
                <a:noFill/>
              </a:ln>
              <a:effectLst/>
            </c:spPr>
            <c:txPr>
              <a:bodyPr/>
              <a:lstStyle/>
              <a:p>
                <a:pPr>
                  <a:defRPr sz="1100" b="0" i="0" u="none" strike="noStrike">
                    <a:solidFill>
                      <a:srgbClr val="FFFFFF"/>
                    </a:solidFill>
                    <a:latin typeface="Arial"/>
                  </a:defRPr>
                </a:pPr>
                <a:endParaRPr lang="en-NL"/>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Sheet1!$A$2:$A$17</c:f>
              <c:strCache>
                <c:ptCount val="16"/>
                <c:pt idx="0">
                  <c:v>&lt;10</c:v>
                </c:pt>
                <c:pt idx="1">
                  <c:v>10 - 24</c:v>
                </c:pt>
                <c:pt idx="2">
                  <c:v>25 - 49</c:v>
                </c:pt>
                <c:pt idx="3">
                  <c:v>50 - 99</c:v>
                </c:pt>
                <c:pt idx="4">
                  <c:v>100 - 149</c:v>
                </c:pt>
                <c:pt idx="5">
                  <c:v>150 - 199</c:v>
                </c:pt>
                <c:pt idx="6">
                  <c:v>200 - 299</c:v>
                </c:pt>
                <c:pt idx="7">
                  <c:v>300 - 399</c:v>
                </c:pt>
                <c:pt idx="8">
                  <c:v>400 - 499</c:v>
                </c:pt>
                <c:pt idx="9">
                  <c:v>500 - 999</c:v>
                </c:pt>
                <c:pt idx="10">
                  <c:v>1000 - 14999</c:v>
                </c:pt>
                <c:pt idx="11">
                  <c:v>2000 - 2999</c:v>
                </c:pt>
                <c:pt idx="12">
                  <c:v>2999 - 3999</c:v>
                </c:pt>
                <c:pt idx="13">
                  <c:v>4000 - 7499</c:v>
                </c:pt>
                <c:pt idx="14">
                  <c:v>7500 - 9999</c:v>
                </c:pt>
                <c:pt idx="15">
                  <c:v>&gt; 10000</c:v>
                </c:pt>
              </c:strCache>
            </c:strRef>
          </c:cat>
          <c:val>
            <c:numRef>
              <c:f>Sheet1!$B$2:$B$17</c:f>
              <c:numCache>
                <c:formatCode>General</c:formatCode>
                <c:ptCount val="10"/>
                <c:pt idx="0">
                  <c:v>1</c:v>
                </c:pt>
                <c:pt idx="1">
                  <c:v>2</c:v>
                </c:pt>
                <c:pt idx="2">
                  <c:v>3</c:v>
                </c:pt>
                <c:pt idx="3">
                  <c:v>2</c:v>
                </c:pt>
                <c:pt idx="4">
                  <c:v>3</c:v>
                </c:pt>
                <c:pt idx="5">
                  <c:v>1</c:v>
                </c:pt>
                <c:pt idx="6">
                  <c:v>3</c:v>
                </c:pt>
                <c:pt idx="7">
                  <c:v>1</c:v>
                </c:pt>
                <c:pt idx="8">
                  <c:v>2</c:v>
                </c:pt>
                <c:pt idx="9">
                  <c:v>3</c:v>
                </c:pt>
              </c:numCache>
            </c:numRef>
          </c:val>
          <c:extLst>
            <c:ext xmlns:c16="http://schemas.microsoft.com/office/drawing/2014/chart" uri="{C3380CC4-5D6E-409C-BE32-E72D297353CC}">
              <c16:uniqueId val="{00000000-4C62-EF4A-B662-57DCCDEA938E}"/>
            </c:ext>
          </c:extLst>
        </c:ser>
        <c:ser>
          <c:idx val="1"/>
          <c:order val="1"/>
          <c:tx>
            <c:strRef>
              <c:f>Sheet1!$C$1</c:f>
              <c:strCache>
                <c:ptCount val="1"/>
                <c:pt idx="0">
                  <c:v>Onderwerp2</c:v>
                </c:pt>
              </c:strCache>
            </c:strRef>
          </c:tx>
          <c:spPr>
            <a:solidFill>
              <a:srgbClr val="6F1D77"/>
            </a:solidFill>
            <a:ln w="12700" cap="flat">
              <a:noFill/>
              <a:miter lim="400000"/>
            </a:ln>
            <a:effectLst/>
          </c:spPr>
          <c:invertIfNegative val="0"/>
          <c:dLbls>
            <c:numFmt formatCode="0.#" sourceLinked="0"/>
            <c:spPr>
              <a:noFill/>
              <a:ln>
                <a:noFill/>
              </a:ln>
              <a:effectLst/>
            </c:spPr>
            <c:txPr>
              <a:bodyPr/>
              <a:lstStyle/>
              <a:p>
                <a:pPr>
                  <a:defRPr sz="1100" b="0" i="0" u="none" strike="noStrike">
                    <a:solidFill>
                      <a:srgbClr val="FFFFFF"/>
                    </a:solidFill>
                    <a:latin typeface="Arial"/>
                  </a:defRPr>
                </a:pPr>
                <a:endParaRPr lang="en-NL"/>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Sheet1!$A$2:$A$17</c:f>
              <c:strCache>
                <c:ptCount val="16"/>
                <c:pt idx="0">
                  <c:v>&lt;10</c:v>
                </c:pt>
                <c:pt idx="1">
                  <c:v>10 - 24</c:v>
                </c:pt>
                <c:pt idx="2">
                  <c:v>25 - 49</c:v>
                </c:pt>
                <c:pt idx="3">
                  <c:v>50 - 99</c:v>
                </c:pt>
                <c:pt idx="4">
                  <c:v>100 - 149</c:v>
                </c:pt>
                <c:pt idx="5">
                  <c:v>150 - 199</c:v>
                </c:pt>
                <c:pt idx="6">
                  <c:v>200 - 299</c:v>
                </c:pt>
                <c:pt idx="7">
                  <c:v>300 - 399</c:v>
                </c:pt>
                <c:pt idx="8">
                  <c:v>400 - 499</c:v>
                </c:pt>
                <c:pt idx="9">
                  <c:v>500 - 999</c:v>
                </c:pt>
                <c:pt idx="10">
                  <c:v>1000 - 14999</c:v>
                </c:pt>
                <c:pt idx="11">
                  <c:v>2000 - 2999</c:v>
                </c:pt>
                <c:pt idx="12">
                  <c:v>2999 - 3999</c:v>
                </c:pt>
                <c:pt idx="13">
                  <c:v>4000 - 7499</c:v>
                </c:pt>
                <c:pt idx="14">
                  <c:v>7500 - 9999</c:v>
                </c:pt>
                <c:pt idx="15">
                  <c:v>&gt; 10000</c:v>
                </c:pt>
              </c:strCache>
            </c:strRef>
          </c:cat>
          <c:val>
            <c:numRef>
              <c:f>Sheet1!$C$2:$C$17</c:f>
              <c:numCache>
                <c:formatCode>General</c:formatCode>
                <c:ptCount val="13"/>
                <c:pt idx="0">
                  <c:v>2.5</c:v>
                </c:pt>
                <c:pt idx="1">
                  <c:v>5</c:v>
                </c:pt>
                <c:pt idx="2">
                  <c:v>20</c:v>
                </c:pt>
                <c:pt idx="3">
                  <c:v>17.5</c:v>
                </c:pt>
                <c:pt idx="4">
                  <c:v>22.5</c:v>
                </c:pt>
                <c:pt idx="5">
                  <c:v>12.5</c:v>
                </c:pt>
                <c:pt idx="6">
                  <c:v>15</c:v>
                </c:pt>
                <c:pt idx="7">
                  <c:v>10</c:v>
                </c:pt>
                <c:pt idx="8">
                  <c:v>8</c:v>
                </c:pt>
                <c:pt idx="9">
                  <c:v>9</c:v>
                </c:pt>
                <c:pt idx="11">
                  <c:v>2.5</c:v>
                </c:pt>
                <c:pt idx="12">
                  <c:v>2.5</c:v>
                </c:pt>
              </c:numCache>
            </c:numRef>
          </c:val>
          <c:extLst>
            <c:ext xmlns:c16="http://schemas.microsoft.com/office/drawing/2014/chart" uri="{C3380CC4-5D6E-409C-BE32-E72D297353CC}">
              <c16:uniqueId val="{00000001-4C62-EF4A-B662-57DCCDEA938E}"/>
            </c:ext>
          </c:extLst>
        </c:ser>
        <c:ser>
          <c:idx val="2"/>
          <c:order val="2"/>
          <c:tx>
            <c:strRef>
              <c:f>Sheet1!$D$1</c:f>
              <c:strCache>
                <c:ptCount val="1"/>
                <c:pt idx="0">
                  <c:v>Onderwerp4</c:v>
                </c:pt>
              </c:strCache>
            </c:strRef>
          </c:tx>
          <c:spPr>
            <a:solidFill>
              <a:srgbClr val="EF60A3"/>
            </a:solidFill>
            <a:ln w="12700" cap="flat">
              <a:noFill/>
              <a:miter lim="400000"/>
            </a:ln>
            <a:effectLst/>
          </c:spPr>
          <c:invertIfNegative val="0"/>
          <c:dLbls>
            <c:numFmt formatCode="0" sourceLinked="0"/>
            <c:spPr>
              <a:noFill/>
              <a:ln>
                <a:noFill/>
              </a:ln>
              <a:effectLst/>
            </c:spPr>
            <c:txPr>
              <a:bodyPr/>
              <a:lstStyle/>
              <a:p>
                <a:pPr>
                  <a:defRPr sz="1100" b="0" i="0" u="none" strike="noStrike">
                    <a:solidFill>
                      <a:srgbClr val="FFFFFF"/>
                    </a:solidFill>
                    <a:latin typeface="Arial"/>
                  </a:defRPr>
                </a:pPr>
                <a:endParaRPr lang="en-NL"/>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Sheet1!$A$2:$A$17</c:f>
              <c:strCache>
                <c:ptCount val="16"/>
                <c:pt idx="0">
                  <c:v>&lt;10</c:v>
                </c:pt>
                <c:pt idx="1">
                  <c:v>10 - 24</c:v>
                </c:pt>
                <c:pt idx="2">
                  <c:v>25 - 49</c:v>
                </c:pt>
                <c:pt idx="3">
                  <c:v>50 - 99</c:v>
                </c:pt>
                <c:pt idx="4">
                  <c:v>100 - 149</c:v>
                </c:pt>
                <c:pt idx="5">
                  <c:v>150 - 199</c:v>
                </c:pt>
                <c:pt idx="6">
                  <c:v>200 - 299</c:v>
                </c:pt>
                <c:pt idx="7">
                  <c:v>300 - 399</c:v>
                </c:pt>
                <c:pt idx="8">
                  <c:v>400 - 499</c:v>
                </c:pt>
                <c:pt idx="9">
                  <c:v>500 - 999</c:v>
                </c:pt>
                <c:pt idx="10">
                  <c:v>1000 - 14999</c:v>
                </c:pt>
                <c:pt idx="11">
                  <c:v>2000 - 2999</c:v>
                </c:pt>
                <c:pt idx="12">
                  <c:v>2999 - 3999</c:v>
                </c:pt>
                <c:pt idx="13">
                  <c:v>4000 - 7499</c:v>
                </c:pt>
                <c:pt idx="14">
                  <c:v>7500 - 9999</c:v>
                </c:pt>
                <c:pt idx="15">
                  <c:v>&gt; 10000</c:v>
                </c:pt>
              </c:strCache>
            </c:strRef>
          </c:cat>
          <c:val>
            <c:numRef>
              <c:f>Sheet1!$D$2:$D$17</c:f>
              <c:numCache>
                <c:formatCode>General</c:formatCode>
                <c:ptCount val="16"/>
                <c:pt idx="2">
                  <c:v>1</c:v>
                </c:pt>
                <c:pt idx="3">
                  <c:v>2</c:v>
                </c:pt>
                <c:pt idx="4">
                  <c:v>2</c:v>
                </c:pt>
                <c:pt idx="5">
                  <c:v>3</c:v>
                </c:pt>
                <c:pt idx="6">
                  <c:v>3.5</c:v>
                </c:pt>
                <c:pt idx="7">
                  <c:v>4</c:v>
                </c:pt>
                <c:pt idx="8">
                  <c:v>1</c:v>
                </c:pt>
                <c:pt idx="9">
                  <c:v>7.5</c:v>
                </c:pt>
                <c:pt idx="10">
                  <c:v>5</c:v>
                </c:pt>
                <c:pt idx="11">
                  <c:v>8</c:v>
                </c:pt>
                <c:pt idx="12">
                  <c:v>3</c:v>
                </c:pt>
                <c:pt idx="13">
                  <c:v>2.5</c:v>
                </c:pt>
                <c:pt idx="14">
                  <c:v>2</c:v>
                </c:pt>
                <c:pt idx="15">
                  <c:v>2</c:v>
                </c:pt>
              </c:numCache>
            </c:numRef>
          </c:val>
          <c:extLst>
            <c:ext xmlns:c16="http://schemas.microsoft.com/office/drawing/2014/chart" uri="{C3380CC4-5D6E-409C-BE32-E72D297353CC}">
              <c16:uniqueId val="{00000002-4C62-EF4A-B662-57DCCDEA938E}"/>
            </c:ext>
          </c:extLst>
        </c:ser>
        <c:ser>
          <c:idx val="3"/>
          <c:order val="3"/>
          <c:tx>
            <c:strRef>
              <c:f>Sheet1!$E$1</c:f>
              <c:strCache>
                <c:ptCount val="1"/>
                <c:pt idx="0">
                  <c:v>Onderwerp3</c:v>
                </c:pt>
              </c:strCache>
            </c:strRef>
          </c:tx>
          <c:spPr>
            <a:solidFill>
              <a:schemeClr val="accent4"/>
            </a:solidFill>
            <a:ln w="12700" cap="flat">
              <a:noFill/>
              <a:miter lim="400000"/>
            </a:ln>
            <a:effectLst/>
          </c:spPr>
          <c:invertIfNegative val="0"/>
          <c:dLbls>
            <c:numFmt formatCode="0" sourceLinked="0"/>
            <c:spPr>
              <a:noFill/>
              <a:ln>
                <a:noFill/>
              </a:ln>
              <a:effectLst/>
            </c:spPr>
            <c:txPr>
              <a:bodyPr/>
              <a:lstStyle/>
              <a:p>
                <a:pPr>
                  <a:defRPr sz="1100" b="0" i="0" u="none" strike="noStrike">
                    <a:solidFill>
                      <a:srgbClr val="FFFFFF"/>
                    </a:solidFill>
                    <a:latin typeface="Arial"/>
                  </a:defRPr>
                </a:pPr>
                <a:endParaRPr lang="en-NL"/>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Sheet1!$A$2:$A$17</c:f>
              <c:strCache>
                <c:ptCount val="16"/>
                <c:pt idx="0">
                  <c:v>&lt;10</c:v>
                </c:pt>
                <c:pt idx="1">
                  <c:v>10 - 24</c:v>
                </c:pt>
                <c:pt idx="2">
                  <c:v>25 - 49</c:v>
                </c:pt>
                <c:pt idx="3">
                  <c:v>50 - 99</c:v>
                </c:pt>
                <c:pt idx="4">
                  <c:v>100 - 149</c:v>
                </c:pt>
                <c:pt idx="5">
                  <c:v>150 - 199</c:v>
                </c:pt>
                <c:pt idx="6">
                  <c:v>200 - 299</c:v>
                </c:pt>
                <c:pt idx="7">
                  <c:v>300 - 399</c:v>
                </c:pt>
                <c:pt idx="8">
                  <c:v>400 - 499</c:v>
                </c:pt>
                <c:pt idx="9">
                  <c:v>500 - 999</c:v>
                </c:pt>
                <c:pt idx="10">
                  <c:v>1000 - 14999</c:v>
                </c:pt>
                <c:pt idx="11">
                  <c:v>2000 - 2999</c:v>
                </c:pt>
                <c:pt idx="12">
                  <c:v>2999 - 3999</c:v>
                </c:pt>
                <c:pt idx="13">
                  <c:v>4000 - 7499</c:v>
                </c:pt>
                <c:pt idx="14">
                  <c:v>7500 - 9999</c:v>
                </c:pt>
                <c:pt idx="15">
                  <c:v>&gt; 10000</c:v>
                </c:pt>
              </c:strCache>
            </c:strRef>
          </c:cat>
          <c:val>
            <c:numRef>
              <c:f>Sheet1!$E$2:$E$17</c:f>
              <c:numCache>
                <c:formatCode>General</c:formatCode>
                <c:ptCount val="16"/>
                <c:pt idx="0">
                  <c:v>5</c:v>
                </c:pt>
                <c:pt idx="1">
                  <c:v>2</c:v>
                </c:pt>
                <c:pt idx="13">
                  <c:v>4</c:v>
                </c:pt>
                <c:pt idx="14">
                  <c:v>1</c:v>
                </c:pt>
                <c:pt idx="15">
                  <c:v>2</c:v>
                </c:pt>
              </c:numCache>
            </c:numRef>
          </c:val>
          <c:extLst>
            <c:ext xmlns:c16="http://schemas.microsoft.com/office/drawing/2014/chart" uri="{C3380CC4-5D6E-409C-BE32-E72D297353CC}">
              <c16:uniqueId val="{00000003-4C62-EF4A-B662-57DCCDEA938E}"/>
            </c:ext>
          </c:extLst>
        </c:ser>
        <c:dLbls>
          <c:showLegendKey val="0"/>
          <c:showVal val="0"/>
          <c:showCatName val="0"/>
          <c:showSerName val="0"/>
          <c:showPercent val="0"/>
          <c:showBubbleSize val="0"/>
        </c:dLbls>
        <c:gapWidth val="72"/>
        <c:overlap val="100"/>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chemeClr val="accent1"/>
            </a:solidFill>
            <a:prstDash val="solid"/>
            <a:round/>
          </a:ln>
        </c:spPr>
        <c:txPr>
          <a:bodyPr rot="0"/>
          <a:lstStyle/>
          <a:p>
            <a:pPr>
              <a:defRPr sz="800" b="0" i="0" u="none" strike="noStrike">
                <a:solidFill>
                  <a:srgbClr val="000000"/>
                </a:solidFill>
                <a:latin typeface="Arial"/>
              </a:defRPr>
            </a:pPr>
            <a:endParaRPr lang="en-NL"/>
          </a:p>
        </c:txPr>
        <c:crossAx val="2094734553"/>
        <c:crosses val="autoZero"/>
        <c:auto val="1"/>
        <c:lblAlgn val="ctr"/>
        <c:lblOffset val="100"/>
        <c:noMultiLvlLbl val="1"/>
      </c:catAx>
      <c:valAx>
        <c:axId val="2094734553"/>
        <c:scaling>
          <c:orientation val="minMax"/>
          <c:max val="30"/>
        </c:scaling>
        <c:delete val="0"/>
        <c:axPos val="l"/>
        <c:majorGridlines>
          <c:spPr>
            <a:ln w="12700" cap="flat">
              <a:solidFill>
                <a:srgbClr val="D9D9D9"/>
              </a:solidFill>
              <a:prstDash val="solid"/>
              <a:round/>
            </a:ln>
          </c:spPr>
        </c:majorGridlines>
        <c:numFmt formatCode="0.#" sourceLinked="0"/>
        <c:majorTickMark val="none"/>
        <c:minorTickMark val="none"/>
        <c:tickLblPos val="nextTo"/>
        <c:spPr>
          <a:ln w="12700" cap="flat">
            <a:noFill/>
            <a:prstDash val="solid"/>
            <a:round/>
          </a:ln>
        </c:spPr>
        <c:txPr>
          <a:bodyPr rot="0"/>
          <a:lstStyle/>
          <a:p>
            <a:pPr>
              <a:defRPr sz="1100" b="0" i="0" u="none" strike="noStrike">
                <a:solidFill>
                  <a:srgbClr val="000000"/>
                </a:solidFill>
                <a:latin typeface="Arial"/>
              </a:defRPr>
            </a:pPr>
            <a:endParaRPr lang="en-NL"/>
          </a:p>
        </c:txPr>
        <c:crossAx val="2094734552"/>
        <c:crosses val="autoZero"/>
        <c:crossBetween val="between"/>
        <c:majorUnit val="7.5"/>
        <c:minorUnit val="3.75"/>
      </c:valAx>
      <c:spPr>
        <a:noFill/>
        <a:ln w="12700" cap="flat">
          <a:noFill/>
          <a:miter lim="400000"/>
        </a:ln>
        <a:effectLst/>
      </c:spPr>
    </c:plotArea>
    <c:legend>
      <c:legendPos val="b"/>
      <c:layout>
        <c:manualLayout>
          <c:xMode val="edge"/>
          <c:yMode val="edge"/>
          <c:x val="0.16538"/>
          <c:y val="0.95109200000000005"/>
          <c:w val="0.67797399999999997"/>
          <c:h val="4.8907800000000001E-2"/>
        </c:manualLayout>
      </c:layout>
      <c:overlay val="1"/>
      <c:spPr>
        <a:noFill/>
        <a:ln w="12700" cap="flat">
          <a:noFill/>
          <a:miter lim="400000"/>
        </a:ln>
        <a:effectLst/>
      </c:spPr>
      <c:txPr>
        <a:bodyPr rot="0"/>
        <a:lstStyle/>
        <a:p>
          <a:pPr>
            <a:defRPr sz="1100" b="0" i="0" u="none" strike="noStrike">
              <a:solidFill>
                <a:srgbClr val="000000"/>
              </a:solidFill>
              <a:latin typeface="Arial"/>
            </a:defRPr>
          </a:pPr>
          <a:endParaRPr lang="en-NL"/>
        </a:p>
      </c:txPr>
    </c:legend>
    <c:plotVisOnly val="1"/>
    <c:dispBlanksAs val="gap"/>
    <c:showDLblsOverMax val="1"/>
  </c:chart>
  <c:spPr>
    <a:noFill/>
    <a:ln>
      <a:noFill/>
    </a:ln>
    <a:effectLst/>
  </c:spPr>
  <c:externalData r:id="rId1">
    <c:autoUpdate val="0"/>
  </c:externalData>
</c:chartSpace>
</file>

<file path=ppt/media/image1.png>
</file>

<file path=ppt/media/image10.jpeg>
</file>

<file path=ppt/media/image2.png>
</file>

<file path=ppt/media/image3.sv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143" name="Shape 3143"/>
          <p:cNvSpPr>
            <a:spLocks noGrp="1" noRot="1" noChangeAspect="1"/>
          </p:cNvSpPr>
          <p:nvPr>
            <p:ph type="sldImg"/>
          </p:nvPr>
        </p:nvSpPr>
        <p:spPr>
          <a:xfrm>
            <a:off x="1143000" y="685800"/>
            <a:ext cx="4572000" cy="3429000"/>
          </a:xfrm>
          <a:prstGeom prst="rect">
            <a:avLst/>
          </a:prstGeom>
        </p:spPr>
        <p:txBody>
          <a:bodyPr/>
          <a:lstStyle/>
          <a:p>
            <a:endParaRPr/>
          </a:p>
        </p:txBody>
      </p:sp>
      <p:sp>
        <p:nvSpPr>
          <p:cNvPr id="3144" name="Shape 314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381000" y="685800"/>
            <a:ext cx="6096000" cy="3429000"/>
          </a:xfrm>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ianummer 3"/>
          <p:cNvSpPr>
            <a:spLocks noGrp="1"/>
          </p:cNvSpPr>
          <p:nvPr>
            <p:ph type="sldNum" sz="quarter" idx="5"/>
          </p:nvPr>
        </p:nvSpPr>
        <p:spPr/>
        <p:txBody>
          <a:bodyPr/>
          <a:lstStyle/>
          <a:p>
            <a:fld id="{EA88A791-D8E8-4C23-A528-EAEB42DC40E7}" type="slidenum">
              <a:rPr lang="nl-NL" smtClean="0"/>
              <a:t>3</a:t>
            </a:fld>
            <a:endParaRPr lang="nl-NL"/>
          </a:p>
        </p:txBody>
      </p:sp>
    </p:spTree>
    <p:extLst>
      <p:ext uri="{BB962C8B-B14F-4D97-AF65-F5344CB8AC3E}">
        <p14:creationId xmlns:p14="http://schemas.microsoft.com/office/powerpoint/2010/main" val="17845636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www.pptsolutions.nl/" TargetMode="External"/><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Titelpagina">
    <p:spTree>
      <p:nvGrpSpPr>
        <p:cNvPr id="1" name=""/>
        <p:cNvGrpSpPr/>
        <p:nvPr/>
      </p:nvGrpSpPr>
      <p:grpSpPr>
        <a:xfrm>
          <a:off x="0" y="0"/>
          <a:ext cx="0" cy="0"/>
          <a:chOff x="0" y="0"/>
          <a:chExt cx="0" cy="0"/>
        </a:xfrm>
      </p:grpSpPr>
      <p:grpSp>
        <p:nvGrpSpPr>
          <p:cNvPr id="126" name="Group 4"/>
          <p:cNvGrpSpPr/>
          <p:nvPr/>
        </p:nvGrpSpPr>
        <p:grpSpPr>
          <a:xfrm>
            <a:off x="698501" y="5884314"/>
            <a:ext cx="1454912" cy="577167"/>
            <a:chOff x="0" y="0"/>
            <a:chExt cx="1454911" cy="577165"/>
          </a:xfrm>
        </p:grpSpPr>
        <p:sp>
          <p:nvSpPr>
            <p:cNvPr id="118"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119"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0"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1"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2"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123"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4"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5"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127" name="Rechthoek 6"/>
          <p:cNvSpPr/>
          <p:nvPr/>
        </p:nvSpPr>
        <p:spPr>
          <a:xfrm>
            <a:off x="-10751" y="0"/>
            <a:ext cx="1220275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28" name="Plaats hier de titel van de presentatie, max. 2 regels"/>
          <p:cNvSpPr txBox="1">
            <a:spLocks noGrp="1"/>
          </p:cNvSpPr>
          <p:nvPr>
            <p:ph type="title" hasCustomPrompt="1"/>
          </p:nvPr>
        </p:nvSpPr>
        <p:spPr>
          <a:xfrm>
            <a:off x="2153412" y="3879851"/>
            <a:ext cx="9358257" cy="1621064"/>
          </a:xfrm>
          <a:prstGeom prst="rect">
            <a:avLst/>
          </a:prstGeom>
        </p:spPr>
        <p:txBody>
          <a:bodyPr anchor="b">
            <a:normAutofit/>
          </a:bodyPr>
          <a:lstStyle>
            <a:lvl1pPr algn="r">
              <a:defRPr sz="3800">
                <a:solidFill>
                  <a:srgbClr val="FFFFFF"/>
                </a:solidFill>
              </a:defRPr>
            </a:lvl1pPr>
          </a:lstStyle>
          <a:p>
            <a:r>
              <a:t>Plaats hier de titel van de presentatie, max. 2 regels</a:t>
            </a:r>
          </a:p>
        </p:txBody>
      </p:sp>
      <p:sp>
        <p:nvSpPr>
          <p:cNvPr id="129" name="Tekstvak 4"/>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Titelpagina</a:t>
            </a:r>
            <a:endParaRPr dirty="0">
              <a:solidFill>
                <a:schemeClr val="tx1"/>
              </a:solidFill>
            </a:endParaRPr>
          </a:p>
        </p:txBody>
      </p:sp>
      <p:sp>
        <p:nvSpPr>
          <p:cNvPr id="130" name="Body Level One…"/>
          <p:cNvSpPr txBox="1">
            <a:spLocks noGrp="1"/>
          </p:cNvSpPr>
          <p:nvPr>
            <p:ph type="body" sz="quarter" idx="1" hasCustomPrompt="1"/>
          </p:nvPr>
        </p:nvSpPr>
        <p:spPr>
          <a:xfrm>
            <a:off x="7782466" y="5664394"/>
            <a:ext cx="3729204" cy="248473"/>
          </a:xfrm>
          <a:prstGeom prst="rect">
            <a:avLst/>
          </a:prstGeom>
        </p:spPr>
        <p:txBody>
          <a:bodyPr anchor="ctr">
            <a:normAutofit/>
          </a:bodyPr>
          <a:lstStyle>
            <a:lvl1pPr marL="0" indent="0" algn="r">
              <a:buClrTx/>
              <a:buSzTx/>
              <a:buNone/>
              <a:defRPr b="1">
                <a:solidFill>
                  <a:srgbClr val="FFFFFF"/>
                </a:solidFill>
              </a:defRPr>
            </a:lvl1pPr>
            <a:lvl2pPr marL="0" indent="457200" algn="r">
              <a:buClrTx/>
              <a:buSzTx/>
              <a:buNone/>
              <a:defRPr b="1">
                <a:solidFill>
                  <a:srgbClr val="FFFFFF"/>
                </a:solidFill>
              </a:defRPr>
            </a:lvl2pPr>
            <a:lvl3pPr indent="914400" algn="r">
              <a:buClrTx/>
              <a:buFontTx/>
              <a:defRPr b="1">
                <a:solidFill>
                  <a:srgbClr val="FFFFFF"/>
                </a:solidFill>
              </a:defRPr>
            </a:lvl3pPr>
            <a:lvl4pPr indent="1371600" algn="r">
              <a:buClrTx/>
              <a:buFontTx/>
              <a:defRPr b="1">
                <a:solidFill>
                  <a:srgbClr val="FFFFFF"/>
                </a:solidFill>
              </a:defRPr>
            </a:lvl4pPr>
            <a:lvl5pPr marL="0" indent="1828800" algn="r">
              <a:buClrTx/>
              <a:buSzTx/>
              <a:buFontTx/>
              <a:buNone/>
              <a:defRPr b="1">
                <a:solidFill>
                  <a:srgbClr val="FFFFFF"/>
                </a:solidFill>
              </a:defRPr>
            </a:lvl5pPr>
          </a:lstStyle>
          <a:p>
            <a:r>
              <a:t>Naam van de spreker of datum</a:t>
            </a:r>
          </a:p>
          <a:p>
            <a:pPr lvl="1"/>
            <a:endParaRPr/>
          </a:p>
          <a:p>
            <a:pPr lvl="2"/>
            <a:endParaRPr/>
          </a:p>
          <a:p>
            <a:pPr lvl="3"/>
            <a:endParaRPr/>
          </a:p>
          <a:p>
            <a:pPr lvl="4"/>
            <a:endParaRPr/>
          </a:p>
        </p:txBody>
      </p:sp>
      <p:sp>
        <p:nvSpPr>
          <p:cNvPr id="144" name="Tijdelijke aanduiding voor tekst 49"/>
          <p:cNvSpPr>
            <a:spLocks noGrp="1"/>
          </p:cNvSpPr>
          <p:nvPr>
            <p:ph type="body" idx="21" hasCustomPrompt="1"/>
          </p:nvPr>
        </p:nvSpPr>
        <p:spPr>
          <a:xfrm>
            <a:off x="-10752" y="0"/>
            <a:ext cx="12202753" cy="6858000"/>
          </a:xfrm>
          <a:prstGeom prst="rect">
            <a:avLst/>
          </a:prstGeom>
          <a:solidFill>
            <a:srgbClr val="00A6D6"/>
          </a:solidFill>
        </p:spPr>
        <p:txBody>
          <a:bodyPr>
            <a:normAutofit/>
          </a:bodyPr>
          <a:lstStyle>
            <a:lvl1pPr marL="0" indent="0">
              <a:buClrTx/>
              <a:buSzTx/>
              <a:buNone/>
            </a:lvl1pPr>
          </a:lstStyle>
          <a:p>
            <a:r>
              <a:t>  </a:t>
            </a:r>
          </a:p>
        </p:txBody>
      </p:sp>
      <p:sp>
        <p:nvSpPr>
          <p:cNvPr id="14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65" name="Picture 64">
            <a:extLst>
              <a:ext uri="{FF2B5EF4-FFF2-40B4-BE49-F238E27FC236}">
                <a16:creationId xmlns:a16="http://schemas.microsoft.com/office/drawing/2014/main" id="{3FD562B1-BCC1-B244-96D2-5173AD7012AE}"/>
              </a:ext>
            </a:extLst>
          </p:cNvPr>
          <p:cNvPicPr>
            <a:picLocks noChangeAspect="1"/>
          </p:cNvPicPr>
          <p:nvPr userDrawn="1"/>
        </p:nvPicPr>
        <p:blipFill>
          <a:blip r:embed="rId2"/>
          <a:stretch>
            <a:fillRect/>
          </a:stretch>
        </p:blipFill>
        <p:spPr>
          <a:xfrm>
            <a:off x="695450" y="5847858"/>
            <a:ext cx="1460500" cy="698500"/>
          </a:xfrm>
          <a:prstGeom prst="rect">
            <a:avLst/>
          </a:prstGeom>
        </p:spPr>
      </p:pic>
      <p:grpSp>
        <p:nvGrpSpPr>
          <p:cNvPr id="2" name="Group 1">
            <a:extLst>
              <a:ext uri="{FF2B5EF4-FFF2-40B4-BE49-F238E27FC236}">
                <a16:creationId xmlns:a16="http://schemas.microsoft.com/office/drawing/2014/main" id="{382AA923-46F9-DC28-518C-889022FF6382}"/>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11D9C0C2-56A0-31B9-4730-27E5B3D91D63}"/>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01C3B55C-9B2A-8E5A-C717-39227FDF9206}"/>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6D682A6B-2140-6BA9-D1A0-E282F735AD67}"/>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BAC47FDB-9343-E5B5-70D3-070279C21ACC}"/>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CB098A36-1D6A-80CB-1A9B-6AE3B086FC0A}"/>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5582CDEF-6E25-0416-CD64-AF54DD129F46}"/>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AF3EAD47-10F3-097D-8809-6C011FD66889}"/>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7C6AE311-9794-5D57-EC1D-7B187C2C17A4}"/>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314D1E49-F4CB-DD0B-06F8-6B8EAFEAA011}"/>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EFB4D011-D2C7-9DDD-7D99-14C023711847}"/>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25FFB0BB-00EB-7E88-29F5-BBF06F4D4183}"/>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C04D0306-3211-2C29-8CAC-46BD03C6BD20}"/>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B141192D-E473-1305-8D75-7720A67D8D73}"/>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Hoofdstuk">
    <p:spTree>
      <p:nvGrpSpPr>
        <p:cNvPr id="1" name=""/>
        <p:cNvGrpSpPr/>
        <p:nvPr/>
      </p:nvGrpSpPr>
      <p:grpSpPr>
        <a:xfrm>
          <a:off x="0" y="0"/>
          <a:ext cx="0" cy="0"/>
          <a:chOff x="0" y="0"/>
          <a:chExt cx="0" cy="0"/>
        </a:xfrm>
      </p:grpSpPr>
      <p:grpSp>
        <p:nvGrpSpPr>
          <p:cNvPr id="1858" name="Group 4"/>
          <p:cNvGrpSpPr/>
          <p:nvPr/>
        </p:nvGrpSpPr>
        <p:grpSpPr>
          <a:xfrm>
            <a:off x="698501" y="5884314"/>
            <a:ext cx="1454912" cy="577167"/>
            <a:chOff x="0" y="0"/>
            <a:chExt cx="1454911" cy="577165"/>
          </a:xfrm>
        </p:grpSpPr>
        <p:sp>
          <p:nvSpPr>
            <p:cNvPr id="1850"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1851"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852"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853"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854"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1855"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856"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857"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1859" name="Rechthoek 7"/>
          <p:cNvSpPr/>
          <p:nvPr/>
        </p:nvSpPr>
        <p:spPr>
          <a:xfrm>
            <a:off x="-12033" y="0"/>
            <a:ext cx="12192001" cy="5371383"/>
          </a:xfrm>
          <a:prstGeom prst="rect">
            <a:avLst/>
          </a:prstGeom>
          <a:solidFill>
            <a:schemeClr val="accent2"/>
          </a:solidFill>
          <a:ln w="12700">
            <a:miter lim="400000"/>
          </a:ln>
        </p:spPr>
        <p:txBody>
          <a:bodyPr lIns="45719" rIns="45719" anchor="ctr"/>
          <a:lstStyle/>
          <a:p>
            <a:pPr algn="ctr">
              <a:defRPr sz="1600">
                <a:solidFill>
                  <a:srgbClr val="FFFFFF"/>
                </a:solidFill>
              </a:defRPr>
            </a:pPr>
            <a:endParaRPr/>
          </a:p>
        </p:txBody>
      </p:sp>
      <p:sp>
        <p:nvSpPr>
          <p:cNvPr id="1860" name="Tijdelijke aanduiding voor afbeelding 8"/>
          <p:cNvSpPr>
            <a:spLocks noGrp="1"/>
          </p:cNvSpPr>
          <p:nvPr>
            <p:ph type="pic" idx="21"/>
          </p:nvPr>
        </p:nvSpPr>
        <p:spPr>
          <a:xfrm>
            <a:off x="-600" y="716"/>
            <a:ext cx="12193200" cy="5371384"/>
          </a:xfrm>
          <a:prstGeom prst="rect">
            <a:avLst/>
          </a:prstGeom>
          <a:solidFill>
            <a:srgbClr val="00A6D6"/>
          </a:solidFill>
        </p:spPr>
        <p:txBody>
          <a:bodyPr lIns="91439" tIns="45719" rIns="91439" bIns="45719"/>
          <a:lstStyle/>
          <a:p>
            <a:r>
              <a:rPr lang="en-US"/>
              <a:t>Click icon to add picture</a:t>
            </a:r>
            <a:endParaRPr/>
          </a:p>
        </p:txBody>
      </p:sp>
      <p:sp>
        <p:nvSpPr>
          <p:cNvPr id="1861" name="Tekstvak 6"/>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Hoofdstuk</a:t>
            </a:r>
            <a:endParaRPr dirty="0">
              <a:solidFill>
                <a:schemeClr val="tx1"/>
              </a:solidFill>
            </a:endParaRPr>
          </a:p>
        </p:txBody>
      </p:sp>
      <p:sp>
        <p:nvSpPr>
          <p:cNvPr id="1926" name="Body Level One…"/>
          <p:cNvSpPr txBox="1">
            <a:spLocks noGrp="1"/>
          </p:cNvSpPr>
          <p:nvPr>
            <p:ph type="body" sz="half" idx="1"/>
          </p:nvPr>
        </p:nvSpPr>
        <p:spPr>
          <a:xfrm>
            <a:off x="2702625" y="2770414"/>
            <a:ext cx="6786751" cy="2987465"/>
          </a:xfrm>
          <a:prstGeom prst="rect">
            <a:avLst/>
          </a:prstGeom>
          <a:solidFill>
            <a:srgbClr val="0076C2"/>
          </a:solidFill>
        </p:spPr>
        <p:txBody>
          <a:bodyPr>
            <a:normAutofit/>
          </a:bodyPr>
          <a:lstStyle>
            <a:lvl1pPr marL="0" indent="0">
              <a:buClrTx/>
              <a:buSzTx/>
              <a:buNone/>
              <a:defRPr sz="100">
                <a:solidFill>
                  <a:schemeClr val="accent1"/>
                </a:solidFill>
              </a:defRPr>
            </a:lvl1pPr>
            <a:lvl2pPr marL="280689" indent="-17164">
              <a:buClrTx/>
              <a:defRPr sz="100">
                <a:solidFill>
                  <a:schemeClr val="accent1"/>
                </a:solidFill>
              </a:defRPr>
            </a:lvl2pPr>
            <a:lvl3pPr>
              <a:buClrTx/>
              <a:buFontTx/>
              <a:defRPr sz="100">
                <a:solidFill>
                  <a:schemeClr val="accent1"/>
                </a:solidFill>
              </a:defRPr>
            </a:lvl3pPr>
            <a:lvl4pPr>
              <a:buClrTx/>
              <a:buFontTx/>
              <a:defRPr sz="100">
                <a:solidFill>
                  <a:schemeClr val="accent1"/>
                </a:solidFill>
              </a:defRPr>
            </a:lvl4pPr>
            <a:lvl5pPr marL="16470" indent="-16470">
              <a:buClrTx/>
              <a:buFontTx/>
              <a:defRPr sz="100">
                <a:solidFill>
                  <a:schemeClr val="accent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1927" name="Tijdelijke aanduiding voor tekst 78"/>
          <p:cNvSpPr>
            <a:spLocks noGrp="1"/>
          </p:cNvSpPr>
          <p:nvPr>
            <p:ph type="body" sz="half" idx="22" hasCustomPrompt="1"/>
          </p:nvPr>
        </p:nvSpPr>
        <p:spPr>
          <a:xfrm>
            <a:off x="2702627" y="2770414"/>
            <a:ext cx="6514419" cy="2987463"/>
          </a:xfrm>
          <a:prstGeom prst="rect">
            <a:avLst/>
          </a:prstGeom>
          <a:solidFill>
            <a:schemeClr val="accent3"/>
          </a:solidFill>
        </p:spPr>
        <p:txBody>
          <a:bodyPr>
            <a:normAutofit/>
          </a:bodyPr>
          <a:lstStyle>
            <a:lvl1pPr marL="0" indent="0">
              <a:buClrTx/>
              <a:buSzTx/>
              <a:buNone/>
            </a:lvl1pPr>
          </a:lstStyle>
          <a:p>
            <a:r>
              <a:rPr dirty="0"/>
              <a:t>  </a:t>
            </a:r>
          </a:p>
        </p:txBody>
      </p:sp>
      <p:sp>
        <p:nvSpPr>
          <p:cNvPr id="1928" name="Tijdelijke aanduiding voor verticale tekst 2"/>
          <p:cNvSpPr>
            <a:spLocks noGrp="1"/>
          </p:cNvSpPr>
          <p:nvPr>
            <p:ph type="body" sz="quarter" idx="23" hasCustomPrompt="1"/>
          </p:nvPr>
        </p:nvSpPr>
        <p:spPr>
          <a:xfrm>
            <a:off x="3086309" y="3917564"/>
            <a:ext cx="6019384" cy="1101408"/>
          </a:xfrm>
          <a:prstGeom prst="rect">
            <a:avLst/>
          </a:prstGeom>
        </p:spPr>
        <p:txBody>
          <a:bodyPr anchor="b">
            <a:normAutofit/>
          </a:bodyPr>
          <a:lstStyle>
            <a:lvl1pPr marL="0" indent="0" algn="ctr">
              <a:buClrTx/>
              <a:buSzTx/>
              <a:buNone/>
              <a:defRPr sz="3400">
                <a:solidFill>
                  <a:srgbClr val="FFFFFF"/>
                </a:solidFill>
                <a:latin typeface="Roboto Slab Regular Regular"/>
                <a:ea typeface="Roboto Slab Regular Regular"/>
                <a:cs typeface="Roboto Slab Regular Regular"/>
                <a:sym typeface="Roboto Slab Regular Regular"/>
              </a:defRPr>
            </a:lvl1pPr>
          </a:lstStyle>
          <a:p>
            <a:r>
              <a:t>Plaats een hoofstuktitel hier, max. 2 regels</a:t>
            </a:r>
          </a:p>
        </p:txBody>
      </p:sp>
      <p:sp>
        <p:nvSpPr>
          <p:cNvPr id="1929" name="Tijdelijke aanduiding voor verticale tekst 2"/>
          <p:cNvSpPr>
            <a:spLocks noGrp="1"/>
          </p:cNvSpPr>
          <p:nvPr>
            <p:ph type="body" sz="quarter" idx="24" hasCustomPrompt="1"/>
          </p:nvPr>
        </p:nvSpPr>
        <p:spPr>
          <a:xfrm>
            <a:off x="5661995" y="3100404"/>
            <a:ext cx="868008" cy="719402"/>
          </a:xfrm>
          <a:prstGeom prst="rect">
            <a:avLst/>
          </a:prstGeom>
        </p:spPr>
        <p:txBody>
          <a:bodyPr anchor="b">
            <a:normAutofit/>
          </a:bodyPr>
          <a:lstStyle>
            <a:lvl1pPr marL="0" indent="0" algn="ctr" defTabSz="618458">
              <a:spcBef>
                <a:spcPts val="1000"/>
              </a:spcBef>
              <a:buClrTx/>
              <a:buSzTx/>
              <a:buNone/>
              <a:defRPr sz="4300">
                <a:solidFill>
                  <a:srgbClr val="FFFFFF"/>
                </a:solidFill>
                <a:latin typeface="Roboto Slab Bold"/>
                <a:ea typeface="Roboto Slab Bold"/>
                <a:cs typeface="Roboto Slab Bold"/>
                <a:sym typeface="Roboto Slab Bold"/>
              </a:defRPr>
            </a:lvl1pPr>
          </a:lstStyle>
          <a:p>
            <a:r>
              <a:t>xx</a:t>
            </a:r>
          </a:p>
        </p:txBody>
      </p:sp>
      <p:sp>
        <p:nvSpPr>
          <p:cNvPr id="1930" name="Tijdelijke aanduiding voor verticale tekst 2"/>
          <p:cNvSpPr>
            <a:spLocks noGrp="1"/>
          </p:cNvSpPr>
          <p:nvPr>
            <p:ph type="body" sz="quarter" idx="25" hasCustomPrompt="1"/>
          </p:nvPr>
        </p:nvSpPr>
        <p:spPr>
          <a:xfrm>
            <a:off x="3088948" y="5168239"/>
            <a:ext cx="6014106" cy="280930"/>
          </a:xfrm>
          <a:prstGeom prst="rect">
            <a:avLst/>
          </a:prstGeom>
        </p:spPr>
        <p:txBody>
          <a:bodyPr>
            <a:normAutofit/>
          </a:bodyPr>
          <a:lstStyle>
            <a:lvl1pPr marL="0" indent="0" algn="ctr">
              <a:buClrTx/>
              <a:buSzTx/>
              <a:buNone/>
              <a:defRPr b="1">
                <a:solidFill>
                  <a:srgbClr val="FFFFFF"/>
                </a:solidFill>
              </a:defRPr>
            </a:lvl1pPr>
          </a:lstStyle>
          <a:p>
            <a:r>
              <a:t>Ruimte voor een subtitel</a:t>
            </a:r>
          </a:p>
        </p:txBody>
      </p:sp>
      <p:sp>
        <p:nvSpPr>
          <p:cNvPr id="1931" name="Tijdelijke aanduiding voor tekst 17"/>
          <p:cNvSpPr>
            <a:spLocks noGrp="1"/>
          </p:cNvSpPr>
          <p:nvPr>
            <p:ph type="body" sz="quarter" idx="26" hasCustomPrompt="1"/>
          </p:nvPr>
        </p:nvSpPr>
        <p:spPr>
          <a:xfrm>
            <a:off x="5700000" y="3894066"/>
            <a:ext cx="792001" cy="7201"/>
          </a:xfrm>
          <a:prstGeom prst="rect">
            <a:avLst/>
          </a:prstGeom>
          <a:solidFill>
            <a:srgbClr val="FFFFFF"/>
          </a:solidFill>
        </p:spPr>
        <p:txBody>
          <a:bodyPr>
            <a:normAutofit/>
          </a:bodyPr>
          <a:lstStyle>
            <a:lvl1pPr marL="0" indent="0" defTabSz="287655">
              <a:spcBef>
                <a:spcPts val="400"/>
              </a:spcBef>
              <a:buClrTx/>
              <a:buSzTx/>
              <a:buNone/>
              <a:defRPr sz="640"/>
            </a:lvl1pPr>
          </a:lstStyle>
          <a:p>
            <a:r>
              <a:t>  </a:t>
            </a:r>
          </a:p>
        </p:txBody>
      </p:sp>
      <p:sp>
        <p:nvSpPr>
          <p:cNvPr id="1932"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grpSp>
        <p:nvGrpSpPr>
          <p:cNvPr id="2" name="Group 1">
            <a:extLst>
              <a:ext uri="{FF2B5EF4-FFF2-40B4-BE49-F238E27FC236}">
                <a16:creationId xmlns:a16="http://schemas.microsoft.com/office/drawing/2014/main" id="{44D5C428-2291-F564-D397-C38FFA4D1F5D}"/>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57206426-D9D6-86B1-A9D2-D7BB8B0CDBB8}"/>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B0771DE1-4EF3-E1B5-C031-EDC9E924A5F5}"/>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09914B14-3B1D-5423-1BBB-CFB9870FAEDE}"/>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7F14528E-BC90-50F8-0FFE-8367F8C535D1}"/>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FC61E6A3-33AE-8D6F-1FC1-87022B2C9D11}"/>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19655298-8F56-442C-EE73-9066F4675177}"/>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FE0D3030-E4D8-DB18-B43D-9CBF00516366}"/>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30AFFA55-6946-E29F-6778-6FC1B2236EF6}"/>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3BBF0AA9-EC59-D38A-F777-623BB7E453C8}"/>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B2978AF1-F347-3656-4A3A-24F154964DCF}"/>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944E90C4-B376-40AD-AE56-562804CBAA23}"/>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80E70D60-97F2-C688-4434-8A44976664AE}"/>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4115F1D9-3F6B-75F3-2A94-1F6404C7E4E3}"/>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Grafiek">
    <p:spTree>
      <p:nvGrpSpPr>
        <p:cNvPr id="1" name=""/>
        <p:cNvGrpSpPr/>
        <p:nvPr/>
      </p:nvGrpSpPr>
      <p:grpSpPr>
        <a:xfrm>
          <a:off x="0" y="0"/>
          <a:ext cx="0" cy="0"/>
          <a:chOff x="0" y="0"/>
          <a:chExt cx="0" cy="0"/>
        </a:xfrm>
      </p:grpSpPr>
      <p:grpSp>
        <p:nvGrpSpPr>
          <p:cNvPr id="2331" name="Group 4"/>
          <p:cNvGrpSpPr/>
          <p:nvPr/>
        </p:nvGrpSpPr>
        <p:grpSpPr>
          <a:xfrm>
            <a:off x="698501" y="5884314"/>
            <a:ext cx="1454912" cy="577167"/>
            <a:chOff x="0" y="0"/>
            <a:chExt cx="1454911" cy="577165"/>
          </a:xfrm>
        </p:grpSpPr>
        <p:sp>
          <p:nvSpPr>
            <p:cNvPr id="2323"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2324"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325"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326"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327"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2328"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329"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330"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2332" name="Plaats hier je titel"/>
          <p:cNvSpPr txBox="1">
            <a:spLocks noGrp="1"/>
          </p:cNvSpPr>
          <p:nvPr>
            <p:ph type="title" hasCustomPrompt="1"/>
          </p:nvPr>
        </p:nvSpPr>
        <p:spPr>
          <a:xfrm>
            <a:off x="698500" y="741499"/>
            <a:ext cx="10795000" cy="490401"/>
          </a:xfrm>
          <a:prstGeom prst="rect">
            <a:avLst/>
          </a:prstGeom>
        </p:spPr>
        <p:txBody>
          <a:bodyPr>
            <a:normAutofit/>
          </a:bodyPr>
          <a:lstStyle/>
          <a:p>
            <a:r>
              <a:t>Plaats hier je titel</a:t>
            </a:r>
          </a:p>
        </p:txBody>
      </p:sp>
      <p:sp>
        <p:nvSpPr>
          <p:cNvPr id="2333"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sp>
        <p:nvSpPr>
          <p:cNvPr id="2334" name="Tekstvak 6"/>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Grafiek</a:t>
            </a:r>
            <a:endParaRPr dirty="0">
              <a:solidFill>
                <a:schemeClr val="tx1"/>
              </a:solidFill>
            </a:endParaRPr>
          </a:p>
        </p:txBody>
      </p:sp>
      <p:grpSp>
        <p:nvGrpSpPr>
          <p:cNvPr id="2" name="Group 1">
            <a:extLst>
              <a:ext uri="{FF2B5EF4-FFF2-40B4-BE49-F238E27FC236}">
                <a16:creationId xmlns:a16="http://schemas.microsoft.com/office/drawing/2014/main" id="{4E1CA079-7CBF-B91F-5CB8-401A51A1E634}"/>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0B169872-AFE0-6EAE-F6B7-034DA7101A78}"/>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2C6B3377-F245-DB58-C7E4-A1B2D1AEFE1E}"/>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837A38FB-EE52-4069-8551-BDEC3AF42E7F}"/>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8E60CCF5-7F0B-E747-F953-BFC25E4A011B}"/>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A8EEFBD2-9FEA-EB4F-A649-B9F97B4EBF7F}"/>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18A6AE23-DD53-3A0A-ECA9-10D420CAAA7F}"/>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4E8839AD-4C5B-CC1E-52E8-EDA364F8A625}"/>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A5B6687C-4F3A-C717-CE47-2B4150F46740}"/>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B377702F-4F79-EBE0-5C11-B3479AEDE221}"/>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0FC282DE-7B99-7E83-DAA8-2775636C6B4D}"/>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CEC469FB-CDBA-BB12-CB0A-25435EB735A2}"/>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BB967D2D-AD1F-D9CB-E448-C0D4AF4B7330}"/>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CEE9904E-C4D9-E555-A334-0EAD8E526056}"/>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Vlam Volledig">
    <p:spTree>
      <p:nvGrpSpPr>
        <p:cNvPr id="1" name=""/>
        <p:cNvGrpSpPr/>
        <p:nvPr/>
      </p:nvGrpSpPr>
      <p:grpSpPr>
        <a:xfrm>
          <a:off x="0" y="0"/>
          <a:ext cx="0" cy="0"/>
          <a:chOff x="0" y="0"/>
          <a:chExt cx="0" cy="0"/>
        </a:xfrm>
      </p:grpSpPr>
      <p:grpSp>
        <p:nvGrpSpPr>
          <p:cNvPr id="2733" name="Group 4"/>
          <p:cNvGrpSpPr/>
          <p:nvPr/>
        </p:nvGrpSpPr>
        <p:grpSpPr>
          <a:xfrm>
            <a:off x="698501" y="5884314"/>
            <a:ext cx="1454912" cy="577167"/>
            <a:chOff x="0" y="0"/>
            <a:chExt cx="1454911" cy="577165"/>
          </a:xfrm>
        </p:grpSpPr>
        <p:sp>
          <p:nvSpPr>
            <p:cNvPr id="2725"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2726"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27"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28"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29"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2730"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31"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32"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2734" name="Body Level One…"/>
          <p:cNvSpPr txBox="1">
            <a:spLocks noGrp="1"/>
          </p:cNvSpPr>
          <p:nvPr>
            <p:ph type="body" sz="half" idx="1" hasCustomPrompt="1"/>
          </p:nvPr>
        </p:nvSpPr>
        <p:spPr>
          <a:xfrm>
            <a:off x="3832304" y="949720"/>
            <a:ext cx="4841798" cy="4746093"/>
          </a:xfrm>
          <a:prstGeom prst="rect">
            <a:avLst/>
          </a:prstGeom>
          <a:solidFill>
            <a:srgbClr val="00A6D6"/>
          </a:solidFill>
        </p:spPr>
        <p:txBody>
          <a:bodyPr>
            <a:normAutofit/>
          </a:bodyPr>
          <a:lstStyle>
            <a:lvl1pPr marL="0" indent="0">
              <a:buClrTx/>
              <a:buSzTx/>
              <a:buNone/>
            </a:lvl1pPr>
            <a:lvl2pPr>
              <a:buClrTx/>
            </a:lvl2pPr>
            <a:lvl3pPr>
              <a:buClrTx/>
              <a:buFontTx/>
            </a:lvl3pPr>
            <a:lvl4pPr>
              <a:buClrTx/>
              <a:buFontTx/>
            </a:lvl4pPr>
            <a:lvl5pPr>
              <a:buClrTx/>
              <a:buFontTx/>
            </a:lvl5pPr>
          </a:lstStyle>
          <a:p>
            <a:r>
              <a:t>  </a:t>
            </a:r>
          </a:p>
          <a:p>
            <a:pPr lvl="1"/>
            <a:endParaRPr/>
          </a:p>
          <a:p>
            <a:pPr lvl="2"/>
            <a:endParaRPr/>
          </a:p>
          <a:p>
            <a:pPr lvl="3"/>
            <a:endParaRPr/>
          </a:p>
          <a:p>
            <a:pPr lvl="4"/>
            <a:endParaRPr/>
          </a:p>
        </p:txBody>
      </p:sp>
      <p:sp>
        <p:nvSpPr>
          <p:cNvPr id="2735" name="Tekstvak 6"/>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Vlam</a:t>
            </a:r>
            <a:r>
              <a:rPr dirty="0">
                <a:solidFill>
                  <a:schemeClr val="tx1"/>
                </a:solidFill>
              </a:rPr>
              <a:t> </a:t>
            </a:r>
            <a:r>
              <a:rPr dirty="0" err="1">
                <a:solidFill>
                  <a:schemeClr val="tx1"/>
                </a:solidFill>
              </a:rPr>
              <a:t>Volledig</a:t>
            </a:r>
            <a:endParaRPr dirty="0">
              <a:solidFill>
                <a:schemeClr val="tx1"/>
              </a:solidFill>
            </a:endParaRPr>
          </a:p>
        </p:txBody>
      </p:sp>
      <p:sp>
        <p:nvSpPr>
          <p:cNvPr id="2849"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grpSp>
        <p:nvGrpSpPr>
          <p:cNvPr id="2862" name="Groep 188"/>
          <p:cNvGrpSpPr/>
          <p:nvPr/>
        </p:nvGrpSpPr>
        <p:grpSpPr>
          <a:xfrm>
            <a:off x="411290" y="390843"/>
            <a:ext cx="2591201" cy="1583830"/>
            <a:chOff x="0" y="0"/>
            <a:chExt cx="2591200" cy="1583828"/>
          </a:xfrm>
        </p:grpSpPr>
        <p:sp>
          <p:nvSpPr>
            <p:cNvPr id="2850" name="Rechthoek 191"/>
            <p:cNvSpPr/>
            <p:nvPr/>
          </p:nvSpPr>
          <p:spPr>
            <a:xfrm>
              <a:off x="0" y="-1"/>
              <a:ext cx="2591201" cy="1583830"/>
            </a:xfrm>
            <a:prstGeom prst="rect">
              <a:avLst/>
            </a:prstGeom>
            <a:solidFill>
              <a:srgbClr val="F2F2F2"/>
            </a:solidFill>
            <a:ln w="3175" cap="flat">
              <a:solidFill>
                <a:srgbClr val="BFBFBF"/>
              </a:solidFill>
              <a:prstDash val="solid"/>
              <a:miter lim="800000"/>
            </a:ln>
            <a:effectLst/>
          </p:spPr>
          <p:txBody>
            <a:bodyPr wrap="square" lIns="45719" tIns="45719" rIns="45719" bIns="45719" numCol="1" anchor="ctr">
              <a:noAutofit/>
            </a:bodyPr>
            <a:lstStyle/>
            <a:p>
              <a:pPr>
                <a:lnSpc>
                  <a:spcPct val="90000"/>
                </a:lnSpc>
                <a:spcBef>
                  <a:spcPts val="600"/>
                </a:spcBef>
                <a:defRPr sz="1400" b="1" cap="all">
                  <a:solidFill>
                    <a:srgbClr val="FFFFFF"/>
                  </a:solidFill>
                  <a:latin typeface="+mj-lt"/>
                  <a:ea typeface="+mj-ea"/>
                  <a:cs typeface="+mj-cs"/>
                  <a:sym typeface="Calibri"/>
                </a:defRPr>
              </a:pPr>
              <a:endParaRPr/>
            </a:p>
          </p:txBody>
        </p:sp>
        <p:grpSp>
          <p:nvGrpSpPr>
            <p:cNvPr id="2853" name="Rechthoek 192"/>
            <p:cNvGrpSpPr/>
            <p:nvPr/>
          </p:nvGrpSpPr>
          <p:grpSpPr>
            <a:xfrm>
              <a:off x="98270" y="102557"/>
              <a:ext cx="2412001" cy="252001"/>
              <a:chOff x="0" y="0"/>
              <a:chExt cx="2412000" cy="252000"/>
            </a:xfrm>
          </p:grpSpPr>
          <p:sp>
            <p:nvSpPr>
              <p:cNvPr id="2851" name="Rectangle"/>
              <p:cNvSpPr/>
              <p:nvPr/>
            </p:nvSpPr>
            <p:spPr>
              <a:xfrm>
                <a:off x="-1" y="-1"/>
                <a:ext cx="2412002" cy="252002"/>
              </a:xfrm>
              <a:prstGeom prst="rect">
                <a:avLst/>
              </a:prstGeom>
              <a:solidFill>
                <a:srgbClr val="211F26"/>
              </a:solidFill>
              <a:ln w="12700" cap="flat">
                <a:noFill/>
                <a:miter lim="400000"/>
              </a:ln>
              <a:effectLst/>
            </p:spPr>
            <p:txBody>
              <a:bodyPr wrap="square" lIns="45719" tIns="45719" rIns="45719" bIns="45719" numCol="1" anchor="ctr">
                <a:noAutofit/>
              </a:bodyPr>
              <a:lstStyle/>
              <a:p>
                <a:pPr>
                  <a:lnSpc>
                    <a:spcPct val="90000"/>
                  </a:lnSpc>
                  <a:spcBef>
                    <a:spcPts val="600"/>
                  </a:spcBef>
                  <a:defRPr>
                    <a:solidFill>
                      <a:srgbClr val="FFFFFF"/>
                    </a:solidFill>
                  </a:defRPr>
                </a:pPr>
                <a:endParaRPr/>
              </a:p>
            </p:txBody>
          </p:sp>
          <p:sp>
            <p:nvSpPr>
              <p:cNvPr id="2852" name="Vlam gebruiken"/>
              <p:cNvSpPr txBox="1"/>
              <p:nvPr/>
            </p:nvSpPr>
            <p:spPr>
              <a:xfrm>
                <a:off x="107999" y="18050"/>
                <a:ext cx="2304002" cy="2159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nSpc>
                    <a:spcPct val="90000"/>
                  </a:lnSpc>
                  <a:spcBef>
                    <a:spcPts val="600"/>
                  </a:spcBef>
                  <a:defRPr sz="1400" b="1" cap="all">
                    <a:solidFill>
                      <a:srgbClr val="FFFFFF"/>
                    </a:solidFill>
                    <a:latin typeface="+mj-lt"/>
                    <a:ea typeface="+mj-ea"/>
                    <a:cs typeface="+mj-cs"/>
                    <a:sym typeface="Calibri"/>
                  </a:defRPr>
                </a:lvl1pPr>
              </a:lstStyle>
              <a:p>
                <a:r>
                  <a:t>Vlam gebruiken</a:t>
                </a:r>
              </a:p>
            </p:txBody>
          </p:sp>
        </p:grpSp>
        <p:grpSp>
          <p:nvGrpSpPr>
            <p:cNvPr id="2856" name="Ovaal 193"/>
            <p:cNvGrpSpPr/>
            <p:nvPr/>
          </p:nvGrpSpPr>
          <p:grpSpPr>
            <a:xfrm>
              <a:off x="98269" y="498484"/>
              <a:ext cx="260915" cy="269241"/>
              <a:chOff x="0" y="0"/>
              <a:chExt cx="260914" cy="269240"/>
            </a:xfrm>
          </p:grpSpPr>
          <p:sp>
            <p:nvSpPr>
              <p:cNvPr id="2854" name="Oval"/>
              <p:cNvSpPr/>
              <p:nvPr/>
            </p:nvSpPr>
            <p:spPr>
              <a:xfrm>
                <a:off x="0" y="4778"/>
                <a:ext cx="260915" cy="259685"/>
              </a:xfrm>
              <a:prstGeom prst="ellipse">
                <a:avLst/>
              </a:prstGeom>
              <a:solidFill>
                <a:srgbClr val="211F26"/>
              </a:solidFill>
              <a:ln w="12700" cap="flat">
                <a:noFill/>
                <a:miter lim="400000"/>
              </a:ln>
              <a:effectLst/>
            </p:spPr>
            <p:txBody>
              <a:bodyPr wrap="square" lIns="45719" tIns="45719" rIns="45719" bIns="45719" numCol="1" anchor="ctr">
                <a:noAutofit/>
              </a:bodyPr>
              <a:lstStyle/>
              <a:p>
                <a:pPr algn="ctr"/>
                <a:endParaRPr/>
              </a:p>
            </p:txBody>
          </p:sp>
          <p:sp>
            <p:nvSpPr>
              <p:cNvPr id="2855" name="1"/>
              <p:cNvSpPr txBox="1"/>
              <p:nvPr/>
            </p:nvSpPr>
            <p:spPr>
              <a:xfrm>
                <a:off x="83930" y="0"/>
                <a:ext cx="93055" cy="2692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1200" b="1">
                    <a:solidFill>
                      <a:srgbClr val="FFFFFF"/>
                    </a:solidFill>
                    <a:latin typeface="+mj-lt"/>
                    <a:ea typeface="+mj-ea"/>
                    <a:cs typeface="+mj-cs"/>
                    <a:sym typeface="Calibri"/>
                  </a:defRPr>
                </a:lvl1pPr>
              </a:lstStyle>
              <a:p>
                <a:r>
                  <a:t>1</a:t>
                </a:r>
              </a:p>
            </p:txBody>
          </p:sp>
        </p:grpSp>
        <p:sp>
          <p:nvSpPr>
            <p:cNvPr id="2857" name="Rechthoek 194"/>
            <p:cNvSpPr txBox="1"/>
            <p:nvPr/>
          </p:nvSpPr>
          <p:spPr>
            <a:xfrm>
              <a:off x="463951" y="503263"/>
              <a:ext cx="2067635" cy="330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spAutoFit/>
            </a:bodyPr>
            <a:lstStyle/>
            <a:p>
              <a:pPr>
                <a:defRPr sz="1100">
                  <a:solidFill>
                    <a:srgbClr val="211F26"/>
                  </a:solidFill>
                  <a:latin typeface="+mj-lt"/>
                  <a:ea typeface="+mj-ea"/>
                  <a:cs typeface="+mj-cs"/>
                  <a:sym typeface="Calibri"/>
                </a:defRPr>
              </a:pPr>
              <a:r>
                <a:t>Selecteer de vlam. Klik rechter-muisknop en kies </a:t>
              </a:r>
              <a:r>
                <a:rPr b="1"/>
                <a:t>‘Kopiëren’</a:t>
              </a:r>
              <a:r>
                <a:t>. </a:t>
              </a:r>
            </a:p>
          </p:txBody>
        </p:sp>
        <p:grpSp>
          <p:nvGrpSpPr>
            <p:cNvPr id="2860" name="Ovaal 195"/>
            <p:cNvGrpSpPr/>
            <p:nvPr/>
          </p:nvGrpSpPr>
          <p:grpSpPr>
            <a:xfrm>
              <a:off x="98269" y="934809"/>
              <a:ext cx="260915" cy="269241"/>
              <a:chOff x="0" y="0"/>
              <a:chExt cx="260914" cy="269240"/>
            </a:xfrm>
          </p:grpSpPr>
          <p:sp>
            <p:nvSpPr>
              <p:cNvPr id="2858" name="Oval"/>
              <p:cNvSpPr/>
              <p:nvPr/>
            </p:nvSpPr>
            <p:spPr>
              <a:xfrm>
                <a:off x="0" y="4778"/>
                <a:ext cx="260915" cy="259685"/>
              </a:xfrm>
              <a:prstGeom prst="ellipse">
                <a:avLst/>
              </a:prstGeom>
              <a:solidFill>
                <a:srgbClr val="211F26"/>
              </a:solidFill>
              <a:ln w="12700" cap="flat">
                <a:noFill/>
                <a:miter lim="400000"/>
              </a:ln>
              <a:effectLst/>
            </p:spPr>
            <p:txBody>
              <a:bodyPr wrap="square" lIns="45719" tIns="45719" rIns="45719" bIns="45719" numCol="1" anchor="ctr">
                <a:noAutofit/>
              </a:bodyPr>
              <a:lstStyle/>
              <a:p>
                <a:pPr algn="ctr"/>
                <a:endParaRPr/>
              </a:p>
            </p:txBody>
          </p:sp>
          <p:sp>
            <p:nvSpPr>
              <p:cNvPr id="2859" name="2"/>
              <p:cNvSpPr txBox="1"/>
              <p:nvPr/>
            </p:nvSpPr>
            <p:spPr>
              <a:xfrm>
                <a:off x="83930" y="0"/>
                <a:ext cx="93055" cy="2692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1200" b="1">
                    <a:solidFill>
                      <a:srgbClr val="FFFFFF"/>
                    </a:solidFill>
                    <a:latin typeface="+mj-lt"/>
                    <a:ea typeface="+mj-ea"/>
                    <a:cs typeface="+mj-cs"/>
                    <a:sym typeface="Calibri"/>
                  </a:defRPr>
                </a:lvl1pPr>
              </a:lstStyle>
              <a:p>
                <a:r>
                  <a:t>2</a:t>
                </a:r>
              </a:p>
            </p:txBody>
          </p:sp>
        </p:grpSp>
        <p:sp>
          <p:nvSpPr>
            <p:cNvPr id="2861" name="Rechthoek 196"/>
            <p:cNvSpPr txBox="1"/>
            <p:nvPr/>
          </p:nvSpPr>
          <p:spPr>
            <a:xfrm>
              <a:off x="463951" y="939589"/>
              <a:ext cx="2067635" cy="4953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spAutoFit/>
            </a:bodyPr>
            <a:lstStyle>
              <a:lvl1pPr>
                <a:defRPr sz="1100">
                  <a:solidFill>
                    <a:srgbClr val="211F26"/>
                  </a:solidFill>
                  <a:latin typeface="+mj-lt"/>
                  <a:ea typeface="+mj-ea"/>
                  <a:cs typeface="+mj-cs"/>
                  <a:sym typeface="Calibri"/>
                </a:defRPr>
              </a:lvl1pPr>
            </a:lstStyle>
            <a:p>
              <a:r>
                <a:t>Plak deze op de gewenste slide. Klik rechtermuisknop om de vlam een opvulkleur te geven.</a:t>
              </a:r>
            </a:p>
          </p:txBody>
        </p:sp>
      </p:grpSp>
      <p:grpSp>
        <p:nvGrpSpPr>
          <p:cNvPr id="2" name="Group 1">
            <a:extLst>
              <a:ext uri="{FF2B5EF4-FFF2-40B4-BE49-F238E27FC236}">
                <a16:creationId xmlns:a16="http://schemas.microsoft.com/office/drawing/2014/main" id="{ED984F7B-E29B-FAB8-7604-98947FE1747E}"/>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C1D9EF6E-2201-58BB-F48E-DB77A38AC4FA}"/>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51D6878F-962E-7B85-2734-CB6DFCA5C556}"/>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24D991C7-E7FC-1101-A057-F0FE1FFB6798}"/>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D555B84A-E2BD-B53F-A1AD-59596C2F92B3}"/>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1DCB3993-33DB-65D1-A206-8F66A3CC6535}"/>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2B038062-FC79-870C-024C-BF4E18736A48}"/>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81E54AC3-A29E-A82D-23BA-C29873B893E7}"/>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3D589313-A01B-E37B-F3FC-81498B4D3F83}"/>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9AADE2F5-4E71-8844-009A-BA2BC9FDC2B7}"/>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3E64C5FA-2548-CBA5-4667-90D3E9884A3C}"/>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54E17D86-4CDE-128F-3570-C2CBB04DF93A}"/>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8760D94C-BCEF-EF37-6D92-AD17E00D70C0}"/>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AB362044-982F-F9C9-E8F1-5FED3E9759C0}"/>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FEEDBACK">
    <p:spTree>
      <p:nvGrpSpPr>
        <p:cNvPr id="1" name=""/>
        <p:cNvGrpSpPr/>
        <p:nvPr/>
      </p:nvGrpSpPr>
      <p:grpSpPr>
        <a:xfrm>
          <a:off x="0" y="0"/>
          <a:ext cx="0" cy="0"/>
          <a:chOff x="0" y="0"/>
          <a:chExt cx="0" cy="0"/>
        </a:xfrm>
      </p:grpSpPr>
      <p:sp>
        <p:nvSpPr>
          <p:cNvPr id="2869" name="Rechthoek 92"/>
          <p:cNvSpPr/>
          <p:nvPr/>
        </p:nvSpPr>
        <p:spPr>
          <a:xfrm>
            <a:off x="7321053" y="-1"/>
            <a:ext cx="4879988" cy="6858001"/>
          </a:xfrm>
          <a:prstGeom prst="rect">
            <a:avLst/>
          </a:prstGeom>
          <a:blipFill>
            <a:blip r:embed="rId2"/>
          </a:blipFill>
          <a:ln w="12700">
            <a:miter lim="400000"/>
          </a:ln>
        </p:spPr>
        <p:txBody>
          <a:bodyPr lIns="45719" rIns="45719" anchor="ctr"/>
          <a:lstStyle/>
          <a:p>
            <a:pPr algn="ctr">
              <a:lnSpc>
                <a:spcPct val="90000"/>
              </a:lnSpc>
              <a:spcBef>
                <a:spcPts val="600"/>
              </a:spcBef>
              <a:defRPr sz="1600" b="1" cap="all">
                <a:solidFill>
                  <a:srgbClr val="FFFFFF"/>
                </a:solidFill>
                <a:latin typeface="Segoe UI"/>
                <a:ea typeface="Segoe UI"/>
                <a:cs typeface="Segoe UI"/>
                <a:sym typeface="Segoe UI"/>
              </a:defRPr>
            </a:pPr>
            <a:endParaRPr/>
          </a:p>
        </p:txBody>
      </p:sp>
      <p:sp>
        <p:nvSpPr>
          <p:cNvPr id="2870" name="Rechthoek 106"/>
          <p:cNvSpPr/>
          <p:nvPr/>
        </p:nvSpPr>
        <p:spPr>
          <a:xfrm>
            <a:off x="8038137" y="5412432"/>
            <a:ext cx="4128041" cy="438315"/>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1" name="Rechthoek 102"/>
          <p:cNvSpPr/>
          <p:nvPr/>
        </p:nvSpPr>
        <p:spPr>
          <a:xfrm>
            <a:off x="8741151" y="2659585"/>
            <a:ext cx="3459891" cy="272286"/>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2" name="Rechthoek 103"/>
          <p:cNvSpPr/>
          <p:nvPr/>
        </p:nvSpPr>
        <p:spPr>
          <a:xfrm>
            <a:off x="8741151" y="3160240"/>
            <a:ext cx="3459891" cy="463757"/>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3" name="Rechthoek 104"/>
          <p:cNvSpPr/>
          <p:nvPr/>
        </p:nvSpPr>
        <p:spPr>
          <a:xfrm>
            <a:off x="8741151" y="3751522"/>
            <a:ext cx="3459891" cy="791392"/>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4" name="Rechthoek 105"/>
          <p:cNvSpPr/>
          <p:nvPr/>
        </p:nvSpPr>
        <p:spPr>
          <a:xfrm>
            <a:off x="8325443" y="4645007"/>
            <a:ext cx="3854983" cy="446505"/>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5" name="Rechthoek 89"/>
          <p:cNvSpPr/>
          <p:nvPr/>
        </p:nvSpPr>
        <p:spPr>
          <a:xfrm>
            <a:off x="0" y="-1"/>
            <a:ext cx="4149241" cy="6858001"/>
          </a:xfrm>
          <a:prstGeom prst="rect">
            <a:avLst/>
          </a:prstGeom>
          <a:solidFill>
            <a:srgbClr val="FFFFFF"/>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6" name="Rechte verbindingslijn 99"/>
          <p:cNvSpPr/>
          <p:nvPr/>
        </p:nvSpPr>
        <p:spPr>
          <a:xfrm flipH="1">
            <a:off x="1359443" y="2690467"/>
            <a:ext cx="1" cy="2721964"/>
          </a:xfrm>
          <a:prstGeom prst="line">
            <a:avLst/>
          </a:prstGeom>
          <a:ln w="12700">
            <a:solidFill>
              <a:srgbClr val="9D9FA1"/>
            </a:solidFill>
            <a:miter/>
          </a:ln>
        </p:spPr>
        <p:txBody>
          <a:bodyPr lIns="45719" rIns="45719"/>
          <a:lstStyle/>
          <a:p>
            <a:endParaRPr/>
          </a:p>
        </p:txBody>
      </p:sp>
      <p:sp>
        <p:nvSpPr>
          <p:cNvPr id="2877" name="Vrije vorm: vorm 88"/>
          <p:cNvSpPr/>
          <p:nvPr/>
        </p:nvSpPr>
        <p:spPr>
          <a:xfrm>
            <a:off x="4176200" y="0"/>
            <a:ext cx="4755097" cy="686696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272" y="0"/>
                </a:lnTo>
                <a:lnTo>
                  <a:pt x="18610" y="457"/>
                </a:lnTo>
                <a:cubicBezTo>
                  <a:pt x="20526" y="3211"/>
                  <a:pt x="21600" y="6299"/>
                  <a:pt x="21600" y="9560"/>
                </a:cubicBezTo>
                <a:cubicBezTo>
                  <a:pt x="21600" y="13909"/>
                  <a:pt x="19691" y="17949"/>
                  <a:pt x="16421" y="21300"/>
                </a:cubicBezTo>
                <a:lnTo>
                  <a:pt x="16113" y="21600"/>
                </a:lnTo>
                <a:lnTo>
                  <a:pt x="0" y="21600"/>
                </a:lnTo>
                <a:close/>
              </a:path>
            </a:pathLst>
          </a:custGeom>
          <a:solidFill>
            <a:srgbClr val="FFFFFF"/>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8" name="Rechthoek 10"/>
          <p:cNvSpPr txBox="1"/>
          <p:nvPr/>
        </p:nvSpPr>
        <p:spPr>
          <a:xfrm>
            <a:off x="1221297" y="1693324"/>
            <a:ext cx="10776777" cy="774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lvl="3" indent="0">
              <a:lnSpc>
                <a:spcPct val="90000"/>
              </a:lnSpc>
              <a:spcBef>
                <a:spcPts val="600"/>
              </a:spcBef>
              <a:defRPr sz="1600" b="1">
                <a:solidFill>
                  <a:srgbClr val="211F26"/>
                </a:solidFill>
                <a:latin typeface="Segoe UI"/>
                <a:ea typeface="Segoe UI"/>
                <a:cs typeface="Segoe UI"/>
                <a:sym typeface="Segoe UI"/>
              </a:defRPr>
            </a:pPr>
            <a:r>
              <a:t>bij PPT Solutions communiceren we feedback d.m.v. Opmerkingen.</a:t>
            </a:r>
            <a:endParaRPr>
              <a:latin typeface="+mj-lt"/>
              <a:ea typeface="+mj-ea"/>
              <a:cs typeface="+mj-cs"/>
              <a:sym typeface="Calibri"/>
            </a:endParaRPr>
          </a:p>
          <a:p>
            <a:pPr lvl="3" indent="0">
              <a:lnSpc>
                <a:spcPct val="90000"/>
              </a:lnSpc>
              <a:spcBef>
                <a:spcPts val="600"/>
              </a:spcBef>
              <a:defRPr sz="1400">
                <a:solidFill>
                  <a:srgbClr val="211F26"/>
                </a:solidFill>
                <a:latin typeface="Segoe UI"/>
                <a:ea typeface="Segoe UI"/>
                <a:cs typeface="Segoe UI"/>
                <a:sym typeface="Segoe UI"/>
              </a:defRPr>
            </a:pPr>
            <a:r>
              <a:t>Wanneer je feedback hebt die betrekking heeft op een dia in de presentatie, </a:t>
            </a:r>
            <a:br/>
            <a:r>
              <a:t>ga naar de desbetreffende dia en volg hieronder de volgende stappen:</a:t>
            </a:r>
          </a:p>
        </p:txBody>
      </p:sp>
      <p:sp>
        <p:nvSpPr>
          <p:cNvPr id="2879" name="Titel 1"/>
          <p:cNvSpPr txBox="1"/>
          <p:nvPr/>
        </p:nvSpPr>
        <p:spPr>
          <a:xfrm>
            <a:off x="1221297" y="1214469"/>
            <a:ext cx="5624672" cy="508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lnSpc>
                <a:spcPct val="80000"/>
              </a:lnSpc>
              <a:defRPr sz="3000" b="1" cap="all">
                <a:solidFill>
                  <a:srgbClr val="211F26"/>
                </a:solidFill>
                <a:latin typeface="Segoe UI"/>
                <a:ea typeface="Segoe UI"/>
                <a:cs typeface="Segoe UI"/>
                <a:sym typeface="Segoe UI"/>
              </a:defRPr>
            </a:lvl1pPr>
          </a:lstStyle>
          <a:p>
            <a:r>
              <a:t>Beste klant,</a:t>
            </a:r>
          </a:p>
        </p:txBody>
      </p:sp>
      <p:grpSp>
        <p:nvGrpSpPr>
          <p:cNvPr id="2883" name="P"/>
          <p:cNvGrpSpPr/>
          <p:nvPr/>
        </p:nvGrpSpPr>
        <p:grpSpPr>
          <a:xfrm>
            <a:off x="970648" y="720000"/>
            <a:ext cx="360002" cy="360000"/>
            <a:chOff x="0" y="0"/>
            <a:chExt cx="360000" cy="359999"/>
          </a:xfrm>
        </p:grpSpPr>
        <p:sp>
          <p:nvSpPr>
            <p:cNvPr id="2880" name="Rechthoekige driehoek 5"/>
            <p:cNvSpPr/>
            <p:nvPr/>
          </p:nvSpPr>
          <p:spPr>
            <a:xfrm rot="5400000">
              <a:off x="-1234" y="118765"/>
              <a:ext cx="242469" cy="240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1FF524"/>
            </a:solidFill>
            <a:ln w="12700" cap="flat">
              <a:noFill/>
              <a:miter lim="400000"/>
            </a:ln>
            <a:effectLst/>
          </p:spPr>
          <p:txBody>
            <a:bodyPr wrap="square" lIns="45719" tIns="45719" rIns="45719" bIns="45719" numCol="1" anchor="ctr">
              <a:noAutofit/>
            </a:bodyPr>
            <a:lstStyle/>
            <a:p>
              <a:pPr algn="ctr">
                <a:defRPr>
                  <a:solidFill>
                    <a:srgbClr val="FFFFFF"/>
                  </a:solidFill>
                  <a:latin typeface="Segoe UI Light"/>
                  <a:ea typeface="Segoe UI Light"/>
                  <a:cs typeface="Segoe UI Light"/>
                  <a:sym typeface="Segoe UI Light"/>
                </a:defRPr>
              </a:pPr>
              <a:endParaRPr/>
            </a:p>
          </p:txBody>
        </p:sp>
        <p:sp>
          <p:nvSpPr>
            <p:cNvPr id="2881" name="Rechthoek 6"/>
            <p:cNvSpPr/>
            <p:nvPr/>
          </p:nvSpPr>
          <p:spPr>
            <a:xfrm>
              <a:off x="-1" y="0"/>
              <a:ext cx="240001" cy="242469"/>
            </a:xfrm>
            <a:prstGeom prst="rect">
              <a:avLst/>
            </a:prstGeom>
            <a:solidFill>
              <a:srgbClr val="1FF524"/>
            </a:solidFill>
            <a:ln w="12700" cap="flat">
              <a:noFill/>
              <a:miter lim="400000"/>
            </a:ln>
            <a:effectLst/>
          </p:spPr>
          <p:txBody>
            <a:bodyPr wrap="square" lIns="45719" tIns="45719" rIns="45719" bIns="45719" numCol="1" anchor="ctr">
              <a:noAutofit/>
            </a:bodyPr>
            <a:lstStyle/>
            <a:p>
              <a:pPr algn="ctr">
                <a:defRPr>
                  <a:solidFill>
                    <a:srgbClr val="FFFFFF"/>
                  </a:solidFill>
                  <a:latin typeface="Segoe UI Light"/>
                  <a:ea typeface="Segoe UI Light"/>
                  <a:cs typeface="Segoe UI Light"/>
                  <a:sym typeface="Segoe UI Light"/>
                </a:defRPr>
              </a:pPr>
              <a:endParaRPr/>
            </a:p>
          </p:txBody>
        </p:sp>
        <p:sp>
          <p:nvSpPr>
            <p:cNvPr id="2882" name="Ovaal 7"/>
            <p:cNvSpPr/>
            <p:nvPr/>
          </p:nvSpPr>
          <p:spPr>
            <a:xfrm>
              <a:off x="120000" y="0"/>
              <a:ext cx="240001" cy="242469"/>
            </a:xfrm>
            <a:prstGeom prst="ellipse">
              <a:avLst/>
            </a:prstGeom>
            <a:solidFill>
              <a:srgbClr val="1FF524"/>
            </a:solidFill>
            <a:ln w="12700" cap="flat">
              <a:noFill/>
              <a:miter lim="400000"/>
            </a:ln>
            <a:effectLst/>
          </p:spPr>
          <p:txBody>
            <a:bodyPr wrap="square" lIns="45719" tIns="45719" rIns="45719" bIns="45719" numCol="1" anchor="ctr">
              <a:noAutofit/>
            </a:bodyPr>
            <a:lstStyle/>
            <a:p>
              <a:pPr algn="ctr">
                <a:defRPr>
                  <a:solidFill>
                    <a:srgbClr val="FFFFFF"/>
                  </a:solidFill>
                  <a:latin typeface="Segoe UI Light"/>
                  <a:ea typeface="Segoe UI Light"/>
                  <a:cs typeface="Segoe UI Light"/>
                  <a:sym typeface="Segoe UI Light"/>
                </a:defRPr>
              </a:pPr>
              <a:endParaRPr/>
            </a:p>
          </p:txBody>
        </p:sp>
      </p:grpSp>
      <p:sp>
        <p:nvSpPr>
          <p:cNvPr id="2884" name="Tekstvak 12"/>
          <p:cNvSpPr txBox="1"/>
          <p:nvPr/>
        </p:nvSpPr>
        <p:spPr>
          <a:xfrm>
            <a:off x="1679126" y="2659587"/>
            <a:ext cx="6699255" cy="24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defRPr sz="1400">
                <a:solidFill>
                  <a:srgbClr val="211F26"/>
                </a:solidFill>
                <a:latin typeface="Segoe UI"/>
                <a:ea typeface="Segoe UI"/>
                <a:cs typeface="Segoe UI"/>
                <a:sym typeface="Segoe UI"/>
              </a:defRPr>
            </a:pPr>
            <a:r>
              <a:t>Ga naar de tab </a:t>
            </a:r>
            <a:r>
              <a:rPr sz="1200" b="1" cap="all"/>
              <a:t>‘Invoegen’</a:t>
            </a:r>
          </a:p>
        </p:txBody>
      </p:sp>
      <p:sp>
        <p:nvSpPr>
          <p:cNvPr id="2885" name="Tekstvak 13"/>
          <p:cNvSpPr txBox="1"/>
          <p:nvPr/>
        </p:nvSpPr>
        <p:spPr>
          <a:xfrm>
            <a:off x="1679126" y="3160240"/>
            <a:ext cx="6699255" cy="241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defRPr sz="1400">
                <a:solidFill>
                  <a:srgbClr val="211F26"/>
                </a:solidFill>
                <a:latin typeface="Segoe UI"/>
                <a:ea typeface="Segoe UI"/>
                <a:cs typeface="Segoe UI"/>
                <a:sym typeface="Segoe UI"/>
              </a:defRPr>
            </a:pPr>
            <a:r>
              <a:t>Klik op de knop </a:t>
            </a:r>
            <a:r>
              <a:rPr sz="1200" b="1" cap="all"/>
              <a:t>‘Opmerking’</a:t>
            </a:r>
          </a:p>
        </p:txBody>
      </p:sp>
      <p:sp>
        <p:nvSpPr>
          <p:cNvPr id="2886" name="Tekstvak 14"/>
          <p:cNvSpPr txBox="1"/>
          <p:nvPr/>
        </p:nvSpPr>
        <p:spPr>
          <a:xfrm>
            <a:off x="1679126" y="3751522"/>
            <a:ext cx="6025982" cy="685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defRPr sz="1400">
                <a:solidFill>
                  <a:srgbClr val="211F26"/>
                </a:solidFill>
                <a:latin typeface="Segoe UI"/>
                <a:ea typeface="Segoe UI"/>
                <a:cs typeface="Segoe UI"/>
                <a:sym typeface="Segoe UI"/>
              </a:defRPr>
            </a:pPr>
            <a:r>
              <a:t>Er verschijnt een klein spreekwolkje op de dia, het venster om opmerkingen te plaatsten opent automatisch aan de zijkant van je scherm. </a:t>
            </a:r>
            <a:br/>
            <a:r>
              <a:rPr sz="1200" b="1" cap="all"/>
              <a:t>Typ hier de feedback in.</a:t>
            </a:r>
          </a:p>
        </p:txBody>
      </p:sp>
      <p:sp>
        <p:nvSpPr>
          <p:cNvPr id="2887" name="Tekstvak 15"/>
          <p:cNvSpPr txBox="1"/>
          <p:nvPr/>
        </p:nvSpPr>
        <p:spPr>
          <a:xfrm>
            <a:off x="1679127" y="4645726"/>
            <a:ext cx="6221331" cy="723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a:defRPr sz="1400">
                <a:solidFill>
                  <a:srgbClr val="211F26"/>
                </a:solidFill>
                <a:latin typeface="Segoe UI"/>
                <a:ea typeface="Segoe UI"/>
                <a:cs typeface="Segoe UI"/>
                <a:sym typeface="Segoe UI"/>
              </a:defRPr>
            </a:pPr>
            <a:r>
              <a:t>Wanneer je dit gedaan hebt, kun je het spreekwolkje op de juiste plaats</a:t>
            </a:r>
            <a:br/>
            <a:r>
              <a:t>op de dia slepen. Zo is het voor ons duidelijk op welk deel van de content je feedback betrekking heeft.</a:t>
            </a:r>
          </a:p>
        </p:txBody>
      </p:sp>
      <p:grpSp>
        <p:nvGrpSpPr>
          <p:cNvPr id="2893" name="Groep 16"/>
          <p:cNvGrpSpPr/>
          <p:nvPr/>
        </p:nvGrpSpPr>
        <p:grpSpPr>
          <a:xfrm>
            <a:off x="9274991" y="2569899"/>
            <a:ext cx="1840409" cy="421641"/>
            <a:chOff x="0" y="0"/>
            <a:chExt cx="1840407" cy="421640"/>
          </a:xfrm>
        </p:grpSpPr>
        <p:sp>
          <p:nvSpPr>
            <p:cNvPr id="2888" name="Rechthoek 17"/>
            <p:cNvSpPr/>
            <p:nvPr/>
          </p:nvSpPr>
          <p:spPr>
            <a:xfrm>
              <a:off x="0" y="82197"/>
              <a:ext cx="1840408" cy="266530"/>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889" name="Rechthoek 18"/>
            <p:cNvSpPr/>
            <p:nvPr/>
          </p:nvSpPr>
          <p:spPr>
            <a:xfrm>
              <a:off x="484664" y="78387"/>
              <a:ext cx="709558" cy="271849"/>
            </a:xfrm>
            <a:prstGeom prst="rect">
              <a:avLst/>
            </a:prstGeom>
            <a:solidFill>
              <a:srgbClr val="FFFFFF"/>
            </a:solidFill>
            <a:ln w="12700" cap="flat">
              <a:solidFill>
                <a:srgbClr val="211F26"/>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890" name="Tekstvak 19"/>
            <p:cNvSpPr txBox="1"/>
            <p:nvPr/>
          </p:nvSpPr>
          <p:spPr>
            <a:xfrm>
              <a:off x="71543" y="0"/>
              <a:ext cx="344641" cy="4216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900">
                  <a:latin typeface="Open Sans"/>
                  <a:ea typeface="Open Sans"/>
                  <a:cs typeface="Open Sans"/>
                  <a:sym typeface="Open Sans"/>
                </a:defRPr>
              </a:lvl1pPr>
            </a:lstStyle>
            <a:p>
              <a:r>
                <a:t>Start</a:t>
              </a:r>
            </a:p>
          </p:txBody>
        </p:sp>
        <p:sp>
          <p:nvSpPr>
            <p:cNvPr id="2891" name="Tekstvak 20"/>
            <p:cNvSpPr txBox="1"/>
            <p:nvPr/>
          </p:nvSpPr>
          <p:spPr>
            <a:xfrm>
              <a:off x="1248870" y="82549"/>
              <a:ext cx="553379" cy="2565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900">
                  <a:latin typeface="Open Sans"/>
                  <a:ea typeface="Open Sans"/>
                  <a:cs typeface="Open Sans"/>
                  <a:sym typeface="Open Sans"/>
                </a:defRPr>
              </a:lvl1pPr>
            </a:lstStyle>
            <a:p>
              <a:r>
                <a:t>Tekenen</a:t>
              </a:r>
            </a:p>
          </p:txBody>
        </p:sp>
        <p:sp>
          <p:nvSpPr>
            <p:cNvPr id="2892" name="Tekstvak 21"/>
            <p:cNvSpPr txBox="1"/>
            <p:nvPr/>
          </p:nvSpPr>
          <p:spPr>
            <a:xfrm>
              <a:off x="524528" y="82549"/>
              <a:ext cx="617861" cy="25654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900">
                  <a:solidFill>
                    <a:srgbClr val="D1847A"/>
                  </a:solidFill>
                  <a:latin typeface="Open Sans"/>
                  <a:ea typeface="Open Sans"/>
                  <a:cs typeface="Open Sans"/>
                  <a:sym typeface="Open Sans"/>
                </a:defRPr>
              </a:lvl1pPr>
            </a:lstStyle>
            <a:p>
              <a:r>
                <a:t>Invoegen</a:t>
              </a:r>
            </a:p>
          </p:txBody>
        </p:sp>
      </p:grpSp>
      <p:grpSp>
        <p:nvGrpSpPr>
          <p:cNvPr id="2899" name="Groep 22"/>
          <p:cNvGrpSpPr/>
          <p:nvPr/>
        </p:nvGrpSpPr>
        <p:grpSpPr>
          <a:xfrm>
            <a:off x="9361181" y="3160240"/>
            <a:ext cx="553856" cy="453374"/>
            <a:chOff x="0" y="0"/>
            <a:chExt cx="553855" cy="453373"/>
          </a:xfrm>
        </p:grpSpPr>
        <p:sp>
          <p:nvSpPr>
            <p:cNvPr id="2894" name="Rechthoek 23"/>
            <p:cNvSpPr/>
            <p:nvPr/>
          </p:nvSpPr>
          <p:spPr>
            <a:xfrm>
              <a:off x="12740" y="0"/>
              <a:ext cx="528374" cy="453374"/>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897" name="Groep 24"/>
            <p:cNvGrpSpPr/>
            <p:nvPr/>
          </p:nvGrpSpPr>
          <p:grpSpPr>
            <a:xfrm>
              <a:off x="140594" y="28208"/>
              <a:ext cx="219953" cy="204635"/>
              <a:chOff x="0" y="0"/>
              <a:chExt cx="219951" cy="204633"/>
            </a:xfrm>
          </p:grpSpPr>
          <p:sp>
            <p:nvSpPr>
              <p:cNvPr id="2895" name="Tekstballon: rechthoek met afgeronde hoeken 26"/>
              <p:cNvSpPr/>
              <p:nvPr/>
            </p:nvSpPr>
            <p:spPr>
              <a:xfrm>
                <a:off x="35063" y="34430"/>
                <a:ext cx="184889" cy="170204"/>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1075" y="0"/>
                      <a:pt x="2401" y="0"/>
                    </a:cubicBezTo>
                    <a:lnTo>
                      <a:pt x="3600" y="0"/>
                    </a:lnTo>
                    <a:lnTo>
                      <a:pt x="19199" y="0"/>
                    </a:lnTo>
                    <a:cubicBezTo>
                      <a:pt x="20525" y="0"/>
                      <a:pt x="21600" y="1168"/>
                      <a:pt x="21600" y="2608"/>
                    </a:cubicBezTo>
                    <a:lnTo>
                      <a:pt x="21600" y="13039"/>
                    </a:lnTo>
                    <a:cubicBezTo>
                      <a:pt x="21600" y="14480"/>
                      <a:pt x="20525" y="15647"/>
                      <a:pt x="19199" y="15647"/>
                    </a:cubicBezTo>
                    <a:lnTo>
                      <a:pt x="9000" y="15647"/>
                    </a:lnTo>
                    <a:lnTo>
                      <a:pt x="5125" y="21600"/>
                    </a:lnTo>
                    <a:lnTo>
                      <a:pt x="3600" y="15647"/>
                    </a:lnTo>
                    <a:lnTo>
                      <a:pt x="2401" y="15647"/>
                    </a:lnTo>
                    <a:cubicBezTo>
                      <a:pt x="1075" y="15647"/>
                      <a:pt x="0" y="14480"/>
                      <a:pt x="0" y="13039"/>
                    </a:cubicBezTo>
                    <a:lnTo>
                      <a:pt x="0" y="13039"/>
                    </a:lnTo>
                    <a:lnTo>
                      <a:pt x="0" y="9128"/>
                    </a:lnTo>
                    <a:close/>
                  </a:path>
                </a:pathLst>
              </a:custGeom>
              <a:solidFill>
                <a:srgbClr val="F0F0F0"/>
              </a:solidFill>
              <a:ln w="1270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896" name="Plusteken 27"/>
              <p:cNvSpPr/>
              <p:nvPr/>
            </p:nvSpPr>
            <p:spPr>
              <a:xfrm>
                <a:off x="0" y="0"/>
                <a:ext cx="86030" cy="86030"/>
              </a:xfrm>
              <a:custGeom>
                <a:avLst/>
                <a:gdLst/>
                <a:ahLst/>
                <a:cxnLst>
                  <a:cxn ang="0">
                    <a:pos x="wd2" y="hd2"/>
                  </a:cxn>
                  <a:cxn ang="5400000">
                    <a:pos x="wd2" y="hd2"/>
                  </a:cxn>
                  <a:cxn ang="10800000">
                    <a:pos x="wd2" y="hd2"/>
                  </a:cxn>
                  <a:cxn ang="16200000">
                    <a:pos x="wd2" y="hd2"/>
                  </a:cxn>
                </a:cxnLst>
                <a:rect l="0" t="0" r="r" b="b"/>
                <a:pathLst>
                  <a:path w="21600" h="21600" extrusionOk="0">
                    <a:moveTo>
                      <a:pt x="0" y="6239"/>
                    </a:moveTo>
                    <a:lnTo>
                      <a:pt x="6239" y="6239"/>
                    </a:lnTo>
                    <a:lnTo>
                      <a:pt x="6239" y="0"/>
                    </a:lnTo>
                    <a:lnTo>
                      <a:pt x="15361" y="0"/>
                    </a:lnTo>
                    <a:lnTo>
                      <a:pt x="15361" y="6239"/>
                    </a:lnTo>
                    <a:lnTo>
                      <a:pt x="21600" y="6239"/>
                    </a:lnTo>
                    <a:lnTo>
                      <a:pt x="21600" y="15361"/>
                    </a:lnTo>
                    <a:lnTo>
                      <a:pt x="15361" y="15361"/>
                    </a:lnTo>
                    <a:lnTo>
                      <a:pt x="15361" y="21600"/>
                    </a:lnTo>
                    <a:lnTo>
                      <a:pt x="6239" y="21600"/>
                    </a:lnTo>
                    <a:lnTo>
                      <a:pt x="6239" y="15361"/>
                    </a:lnTo>
                    <a:lnTo>
                      <a:pt x="0" y="15361"/>
                    </a:lnTo>
                    <a:close/>
                  </a:path>
                </a:pathLst>
              </a:custGeom>
              <a:solidFill>
                <a:srgbClr val="6EA693"/>
              </a:solidFill>
              <a:ln w="6350" cap="flat">
                <a:solidFill>
                  <a:srgbClr val="FFFFFF"/>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sp>
          <p:nvSpPr>
            <p:cNvPr id="2898" name="Tekstvak 25"/>
            <p:cNvSpPr txBox="1"/>
            <p:nvPr/>
          </p:nvSpPr>
          <p:spPr>
            <a:xfrm>
              <a:off x="0" y="234928"/>
              <a:ext cx="553856" cy="16514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600"/>
              </a:lvl1pPr>
            </a:lstStyle>
            <a:p>
              <a:r>
                <a:t>Opmerking</a:t>
              </a:r>
            </a:p>
          </p:txBody>
        </p:sp>
      </p:grpSp>
      <p:grpSp>
        <p:nvGrpSpPr>
          <p:cNvPr id="2930" name="Groep 28"/>
          <p:cNvGrpSpPr/>
          <p:nvPr/>
        </p:nvGrpSpPr>
        <p:grpSpPr>
          <a:xfrm>
            <a:off x="9372346" y="3728974"/>
            <a:ext cx="2287461" cy="814480"/>
            <a:chOff x="0" y="0"/>
            <a:chExt cx="2287460" cy="814479"/>
          </a:xfrm>
        </p:grpSpPr>
        <p:sp>
          <p:nvSpPr>
            <p:cNvPr id="2900" name="Rechthoek 29"/>
            <p:cNvSpPr/>
            <p:nvPr/>
          </p:nvSpPr>
          <p:spPr>
            <a:xfrm>
              <a:off x="5160" y="22548"/>
              <a:ext cx="2282301" cy="791932"/>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01" name="Tekstvak 30"/>
            <p:cNvSpPr txBox="1"/>
            <p:nvPr/>
          </p:nvSpPr>
          <p:spPr>
            <a:xfrm>
              <a:off x="0" y="0"/>
              <a:ext cx="865483" cy="2565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900">
                  <a:solidFill>
                    <a:srgbClr val="D1847A"/>
                  </a:solidFill>
                  <a:latin typeface="Open Sans"/>
                  <a:ea typeface="Open Sans"/>
                  <a:cs typeface="Open Sans"/>
                  <a:sym typeface="Open Sans"/>
                </a:defRPr>
              </a:lvl1pPr>
            </a:lstStyle>
            <a:p>
              <a:r>
                <a:t>Opmerkingen</a:t>
              </a:r>
            </a:p>
          </p:txBody>
        </p:sp>
        <p:grpSp>
          <p:nvGrpSpPr>
            <p:cNvPr id="2907" name="Groep 31"/>
            <p:cNvGrpSpPr/>
            <p:nvPr/>
          </p:nvGrpSpPr>
          <p:grpSpPr>
            <a:xfrm>
              <a:off x="165981" y="239848"/>
              <a:ext cx="449084" cy="127001"/>
              <a:chOff x="0" y="0"/>
              <a:chExt cx="449083" cy="127000"/>
            </a:xfrm>
          </p:grpSpPr>
          <p:sp>
            <p:nvSpPr>
              <p:cNvPr id="2902" name="Rechthoek 50"/>
              <p:cNvSpPr/>
              <p:nvPr/>
            </p:nvSpPr>
            <p:spPr>
              <a:xfrm>
                <a:off x="0" y="9195"/>
                <a:ext cx="427529" cy="111143"/>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03" name="Tekstvak 51"/>
              <p:cNvSpPr txBox="1"/>
              <p:nvPr/>
            </p:nvSpPr>
            <p:spPr>
              <a:xfrm>
                <a:off x="151130" y="0"/>
                <a:ext cx="297954" cy="1270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defRPr sz="500">
                    <a:latin typeface="Open Sans"/>
                    <a:ea typeface="Open Sans"/>
                    <a:cs typeface="Open Sans"/>
                    <a:sym typeface="Open Sans"/>
                  </a:defRPr>
                </a:lvl1pPr>
              </a:lstStyle>
              <a:p>
                <a:r>
                  <a:t>Nieuwe</a:t>
                </a:r>
              </a:p>
            </p:txBody>
          </p:sp>
          <p:grpSp>
            <p:nvGrpSpPr>
              <p:cNvPr id="2906" name="Groep 52"/>
              <p:cNvGrpSpPr/>
              <p:nvPr/>
            </p:nvGrpSpPr>
            <p:grpSpPr>
              <a:xfrm>
                <a:off x="37639" y="18858"/>
                <a:ext cx="89526" cy="70087"/>
                <a:chOff x="0" y="0"/>
                <a:chExt cx="89524" cy="70085"/>
              </a:xfrm>
            </p:grpSpPr>
            <p:sp>
              <p:nvSpPr>
                <p:cNvPr id="2904" name="Tekstballon: rechthoek met afgeronde hoeken 53"/>
                <p:cNvSpPr/>
                <p:nvPr/>
              </p:nvSpPr>
              <p:spPr>
                <a:xfrm>
                  <a:off x="14271" y="11792"/>
                  <a:ext cx="75254" cy="58294"/>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904" y="0"/>
                        <a:pt x="2020" y="0"/>
                      </a:cubicBezTo>
                      <a:lnTo>
                        <a:pt x="3600" y="0"/>
                      </a:lnTo>
                      <a:lnTo>
                        <a:pt x="19580" y="0"/>
                      </a:lnTo>
                      <a:cubicBezTo>
                        <a:pt x="20696" y="0"/>
                        <a:pt x="21600" y="1168"/>
                        <a:pt x="21600" y="2608"/>
                      </a:cubicBezTo>
                      <a:lnTo>
                        <a:pt x="21600" y="13039"/>
                      </a:lnTo>
                      <a:cubicBezTo>
                        <a:pt x="21600" y="14480"/>
                        <a:pt x="20696" y="15647"/>
                        <a:pt x="19580" y="15647"/>
                      </a:cubicBezTo>
                      <a:lnTo>
                        <a:pt x="9000" y="15647"/>
                      </a:lnTo>
                      <a:lnTo>
                        <a:pt x="5125" y="21600"/>
                      </a:lnTo>
                      <a:lnTo>
                        <a:pt x="3600" y="15647"/>
                      </a:lnTo>
                      <a:lnTo>
                        <a:pt x="2020" y="15647"/>
                      </a:lnTo>
                      <a:cubicBezTo>
                        <a:pt x="904" y="15647"/>
                        <a:pt x="0" y="14480"/>
                        <a:pt x="0" y="13039"/>
                      </a:cubicBez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05" name="Plusteken 54"/>
                <p:cNvSpPr/>
                <p:nvPr/>
              </p:nvSpPr>
              <p:spPr>
                <a:xfrm>
                  <a:off x="0" y="0"/>
                  <a:ext cx="35016" cy="29466"/>
                </a:xfrm>
                <a:custGeom>
                  <a:avLst/>
                  <a:gdLst/>
                  <a:ahLst/>
                  <a:cxnLst>
                    <a:cxn ang="0">
                      <a:pos x="wd2" y="hd2"/>
                    </a:cxn>
                    <a:cxn ang="5400000">
                      <a:pos x="wd2" y="hd2"/>
                    </a:cxn>
                    <a:cxn ang="10800000">
                      <a:pos x="wd2" y="hd2"/>
                    </a:cxn>
                    <a:cxn ang="16200000">
                      <a:pos x="wd2" y="hd2"/>
                    </a:cxn>
                  </a:cxnLst>
                  <a:rect l="0" t="0" r="r" b="b"/>
                  <a:pathLst>
                    <a:path w="21600" h="21600" extrusionOk="0">
                      <a:moveTo>
                        <a:pt x="0" y="6238"/>
                      </a:moveTo>
                      <a:lnTo>
                        <a:pt x="6961" y="6238"/>
                      </a:lnTo>
                      <a:lnTo>
                        <a:pt x="6961" y="0"/>
                      </a:lnTo>
                      <a:lnTo>
                        <a:pt x="14639" y="0"/>
                      </a:lnTo>
                      <a:lnTo>
                        <a:pt x="14639" y="6238"/>
                      </a:lnTo>
                      <a:lnTo>
                        <a:pt x="21600" y="6238"/>
                      </a:lnTo>
                      <a:lnTo>
                        <a:pt x="21600" y="15362"/>
                      </a:lnTo>
                      <a:lnTo>
                        <a:pt x="14639" y="15362"/>
                      </a:lnTo>
                      <a:lnTo>
                        <a:pt x="14639" y="21600"/>
                      </a:lnTo>
                      <a:lnTo>
                        <a:pt x="6961" y="21600"/>
                      </a:lnTo>
                      <a:lnTo>
                        <a:pt x="6961" y="15362"/>
                      </a:lnTo>
                      <a:lnTo>
                        <a:pt x="0" y="15362"/>
                      </a:lnTo>
                      <a:close/>
                    </a:path>
                  </a:pathLst>
                </a:custGeom>
                <a:solidFill>
                  <a:srgbClr val="6EA693"/>
                </a:solidFill>
                <a:ln w="6350" cap="flat">
                  <a:solidFill>
                    <a:srgbClr val="FFFFFF"/>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grpSp>
          <p:nvGrpSpPr>
            <p:cNvPr id="2913" name="Groep 32"/>
            <p:cNvGrpSpPr/>
            <p:nvPr/>
          </p:nvGrpSpPr>
          <p:grpSpPr>
            <a:xfrm>
              <a:off x="1826854" y="249044"/>
              <a:ext cx="126764" cy="111143"/>
              <a:chOff x="0" y="0"/>
              <a:chExt cx="126762" cy="111142"/>
            </a:xfrm>
          </p:grpSpPr>
          <p:sp>
            <p:nvSpPr>
              <p:cNvPr id="2908" name="Rechthoek 45"/>
              <p:cNvSpPr/>
              <p:nvPr/>
            </p:nvSpPr>
            <p:spPr>
              <a:xfrm>
                <a:off x="0" y="-1"/>
                <a:ext cx="126763" cy="111144"/>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09" name="Tekstballon: rechthoek met afgeronde hoeken 46"/>
              <p:cNvSpPr/>
              <p:nvPr/>
            </p:nvSpPr>
            <p:spPr>
              <a:xfrm>
                <a:off x="30236" y="30230"/>
                <a:ext cx="75254" cy="58294"/>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904" y="0"/>
                      <a:pt x="2020" y="0"/>
                    </a:cubicBezTo>
                    <a:lnTo>
                      <a:pt x="3600" y="0"/>
                    </a:lnTo>
                    <a:lnTo>
                      <a:pt x="19580" y="0"/>
                    </a:lnTo>
                    <a:cubicBezTo>
                      <a:pt x="20696" y="0"/>
                      <a:pt x="21600" y="1168"/>
                      <a:pt x="21600" y="2608"/>
                    </a:cubicBezTo>
                    <a:lnTo>
                      <a:pt x="21600" y="13039"/>
                    </a:lnTo>
                    <a:cubicBezTo>
                      <a:pt x="21600" y="14480"/>
                      <a:pt x="20696" y="15647"/>
                      <a:pt x="19580" y="15647"/>
                    </a:cubicBezTo>
                    <a:lnTo>
                      <a:pt x="9000" y="15647"/>
                    </a:lnTo>
                    <a:lnTo>
                      <a:pt x="5125" y="21600"/>
                    </a:lnTo>
                    <a:lnTo>
                      <a:pt x="3600" y="15647"/>
                    </a:lnTo>
                    <a:lnTo>
                      <a:pt x="2020" y="15647"/>
                    </a:lnTo>
                    <a:cubicBezTo>
                      <a:pt x="904" y="15647"/>
                      <a:pt x="0" y="14480"/>
                      <a:pt x="0" y="13039"/>
                    </a:cubicBez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12" name="Groep 47"/>
              <p:cNvGrpSpPr/>
              <p:nvPr/>
            </p:nvGrpSpPr>
            <p:grpSpPr>
              <a:xfrm>
                <a:off x="11611" y="18008"/>
                <a:ext cx="44189" cy="30765"/>
                <a:chOff x="0" y="0"/>
                <a:chExt cx="44187" cy="30764"/>
              </a:xfrm>
            </p:grpSpPr>
            <p:sp>
              <p:nvSpPr>
                <p:cNvPr id="2910" name="Rechthoek 48"/>
                <p:cNvSpPr/>
                <p:nvPr/>
              </p:nvSpPr>
              <p:spPr>
                <a:xfrm>
                  <a:off x="14087" y="9032"/>
                  <a:ext cx="30101" cy="12701"/>
                </a:xfrm>
                <a:prstGeom prst="rect">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11" name="Pijl: punthaak 49"/>
                <p:cNvSpPr/>
                <p:nvPr/>
              </p:nvSpPr>
              <p:spPr>
                <a:xfrm rot="10800000">
                  <a:off x="0" y="-1"/>
                  <a:ext cx="33237" cy="30766"/>
                </a:xfrm>
                <a:prstGeom prst="chevron">
                  <a:avLst>
                    <a:gd name="adj" fmla="val 50000"/>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grpSp>
          <p:nvGrpSpPr>
            <p:cNvPr id="2919" name="Groep 33"/>
            <p:cNvGrpSpPr/>
            <p:nvPr/>
          </p:nvGrpSpPr>
          <p:grpSpPr>
            <a:xfrm>
              <a:off x="2012848" y="249044"/>
              <a:ext cx="126764" cy="111143"/>
              <a:chOff x="0" y="0"/>
              <a:chExt cx="126762" cy="111142"/>
            </a:xfrm>
          </p:grpSpPr>
          <p:sp>
            <p:nvSpPr>
              <p:cNvPr id="2914" name="Rechthoek 40"/>
              <p:cNvSpPr/>
              <p:nvPr/>
            </p:nvSpPr>
            <p:spPr>
              <a:xfrm>
                <a:off x="0" y="-1"/>
                <a:ext cx="126763" cy="111144"/>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15" name="Tekstballon: rechthoek met afgeronde hoeken 41"/>
              <p:cNvSpPr/>
              <p:nvPr/>
            </p:nvSpPr>
            <p:spPr>
              <a:xfrm>
                <a:off x="30236" y="30230"/>
                <a:ext cx="75254" cy="58294"/>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904" y="0"/>
                      <a:pt x="2020" y="0"/>
                    </a:cubicBezTo>
                    <a:lnTo>
                      <a:pt x="3600" y="0"/>
                    </a:lnTo>
                    <a:lnTo>
                      <a:pt x="19580" y="0"/>
                    </a:lnTo>
                    <a:cubicBezTo>
                      <a:pt x="20696" y="0"/>
                      <a:pt x="21600" y="1168"/>
                      <a:pt x="21600" y="2608"/>
                    </a:cubicBezTo>
                    <a:lnTo>
                      <a:pt x="21600" y="13039"/>
                    </a:lnTo>
                    <a:cubicBezTo>
                      <a:pt x="21600" y="14480"/>
                      <a:pt x="20696" y="15647"/>
                      <a:pt x="19580" y="15647"/>
                    </a:cubicBezTo>
                    <a:lnTo>
                      <a:pt x="9000" y="15647"/>
                    </a:lnTo>
                    <a:lnTo>
                      <a:pt x="5125" y="21600"/>
                    </a:lnTo>
                    <a:lnTo>
                      <a:pt x="3600" y="15647"/>
                    </a:lnTo>
                    <a:lnTo>
                      <a:pt x="2020" y="15647"/>
                    </a:lnTo>
                    <a:cubicBezTo>
                      <a:pt x="904" y="15647"/>
                      <a:pt x="0" y="14480"/>
                      <a:pt x="0" y="13039"/>
                    </a:cubicBez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18" name="Groep 42"/>
              <p:cNvGrpSpPr/>
              <p:nvPr/>
            </p:nvGrpSpPr>
            <p:grpSpPr>
              <a:xfrm>
                <a:off x="25516" y="18008"/>
                <a:ext cx="44188" cy="30765"/>
                <a:chOff x="0" y="0"/>
                <a:chExt cx="44187" cy="30764"/>
              </a:xfrm>
            </p:grpSpPr>
            <p:sp>
              <p:nvSpPr>
                <p:cNvPr id="2916" name="Rechthoek 43"/>
                <p:cNvSpPr/>
                <p:nvPr/>
              </p:nvSpPr>
              <p:spPr>
                <a:xfrm flipH="1">
                  <a:off x="-1" y="9032"/>
                  <a:ext cx="30102" cy="12701"/>
                </a:xfrm>
                <a:prstGeom prst="rect">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17" name="Pijl: punthaak 44"/>
                <p:cNvSpPr/>
                <p:nvPr/>
              </p:nvSpPr>
              <p:spPr>
                <a:xfrm rot="10800000" flipH="1">
                  <a:off x="10950" y="0"/>
                  <a:ext cx="33238" cy="30765"/>
                </a:xfrm>
                <a:prstGeom prst="chevron">
                  <a:avLst>
                    <a:gd name="adj" fmla="val 50000"/>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sp>
          <p:nvSpPr>
            <p:cNvPr id="2920" name="Rechthoek 34"/>
            <p:cNvSpPr/>
            <p:nvPr/>
          </p:nvSpPr>
          <p:spPr>
            <a:xfrm>
              <a:off x="60547" y="414785"/>
              <a:ext cx="2100569" cy="349031"/>
            </a:xfrm>
            <a:prstGeom prst="rect">
              <a:avLst/>
            </a:prstGeom>
            <a:solidFill>
              <a:srgbClr val="F0F0F0"/>
            </a:solidFill>
            <a:ln w="6350" cap="flat">
              <a:solidFill>
                <a:srgbClr val="D1847A"/>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23" name="Rechthoek 35"/>
            <p:cNvGrpSpPr/>
            <p:nvPr/>
          </p:nvGrpSpPr>
          <p:grpSpPr>
            <a:xfrm>
              <a:off x="301539" y="553380"/>
              <a:ext cx="1783108" cy="140238"/>
              <a:chOff x="0" y="0"/>
              <a:chExt cx="1783107" cy="140237"/>
            </a:xfrm>
          </p:grpSpPr>
          <p:sp>
            <p:nvSpPr>
              <p:cNvPr id="2921" name="Rectangle"/>
              <p:cNvSpPr/>
              <p:nvPr/>
            </p:nvSpPr>
            <p:spPr>
              <a:xfrm>
                <a:off x="-1" y="-1"/>
                <a:ext cx="1783109" cy="140239"/>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t">
                <a:noAutofit/>
              </a:bodyPr>
              <a:lstStyle/>
              <a:p>
                <a:pPr>
                  <a:defRPr>
                    <a:solidFill>
                      <a:srgbClr val="FFFFFF"/>
                    </a:solidFill>
                    <a:latin typeface="+mj-lt"/>
                    <a:ea typeface="+mj-ea"/>
                    <a:cs typeface="+mj-cs"/>
                    <a:sym typeface="Calibri"/>
                  </a:defRPr>
                </a:pPr>
                <a:endParaRPr/>
              </a:p>
            </p:txBody>
          </p:sp>
          <p:sp>
            <p:nvSpPr>
              <p:cNvPr id="2922" name="&lt;typ hier uw opmerking&gt;"/>
              <p:cNvSpPr txBox="1"/>
              <p:nvPr/>
            </p:nvSpPr>
            <p:spPr>
              <a:xfrm>
                <a:off x="3174" y="3174"/>
                <a:ext cx="1776759" cy="1270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8000" tIns="18000" rIns="18000" bIns="18000" numCol="1" anchor="t">
                <a:spAutoFit/>
              </a:bodyPr>
              <a:lstStyle>
                <a:lvl1pPr>
                  <a:defRPr sz="400">
                    <a:latin typeface="Open Sans"/>
                    <a:ea typeface="Open Sans"/>
                    <a:cs typeface="Open Sans"/>
                    <a:sym typeface="Open Sans"/>
                  </a:defRPr>
                </a:lvl1pPr>
              </a:lstStyle>
              <a:p>
                <a:r>
                  <a:t>&lt;typ hier uw opmerking&gt;</a:t>
                </a:r>
              </a:p>
            </p:txBody>
          </p:sp>
        </p:grpSp>
        <p:sp>
          <p:nvSpPr>
            <p:cNvPr id="2924" name="Rechthoekige driehoek 36"/>
            <p:cNvSpPr/>
            <p:nvPr/>
          </p:nvSpPr>
          <p:spPr>
            <a:xfrm flipH="1">
              <a:off x="98404" y="458184"/>
              <a:ext cx="33237" cy="2796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000000"/>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25" name="Tekstvak 37"/>
            <p:cNvSpPr txBox="1"/>
            <p:nvPr/>
          </p:nvSpPr>
          <p:spPr>
            <a:xfrm>
              <a:off x="161044" y="415924"/>
              <a:ext cx="451237" cy="1270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defRPr sz="400">
                  <a:latin typeface="Open Sans Bold"/>
                  <a:ea typeface="Open Sans Bold"/>
                  <a:cs typeface="Open Sans Bold"/>
                  <a:sym typeface="Open Sans Bold"/>
                </a:defRPr>
              </a:lvl1pPr>
            </a:lstStyle>
            <a:p>
              <a:r>
                <a:t>Gebruiker 01</a:t>
              </a:r>
            </a:p>
          </p:txBody>
        </p:sp>
        <p:sp>
          <p:nvSpPr>
            <p:cNvPr id="2926" name="Tekstvak 38"/>
            <p:cNvSpPr txBox="1"/>
            <p:nvPr/>
          </p:nvSpPr>
          <p:spPr>
            <a:xfrm>
              <a:off x="571194" y="412999"/>
              <a:ext cx="873024" cy="1270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defRPr sz="500">
                  <a:latin typeface="Open Sans"/>
                  <a:ea typeface="Open Sans"/>
                  <a:cs typeface="Open Sans"/>
                  <a:sym typeface="Open Sans"/>
                </a:defRPr>
              </a:lvl1pPr>
            </a:lstStyle>
            <a:p>
              <a:r>
                <a:t>Een paar seconden geleden</a:t>
              </a:r>
            </a:p>
          </p:txBody>
        </p:sp>
        <p:grpSp>
          <p:nvGrpSpPr>
            <p:cNvPr id="2929" name="Ovaal 39"/>
            <p:cNvGrpSpPr/>
            <p:nvPr/>
          </p:nvGrpSpPr>
          <p:grpSpPr>
            <a:xfrm>
              <a:off x="131640" y="528165"/>
              <a:ext cx="142283" cy="132365"/>
              <a:chOff x="0" y="0"/>
              <a:chExt cx="142281" cy="132364"/>
            </a:xfrm>
          </p:grpSpPr>
          <p:sp>
            <p:nvSpPr>
              <p:cNvPr id="2927" name="Oval"/>
              <p:cNvSpPr/>
              <p:nvPr/>
            </p:nvSpPr>
            <p:spPr>
              <a:xfrm>
                <a:off x="0" y="12636"/>
                <a:ext cx="142282" cy="119729"/>
              </a:xfrm>
              <a:prstGeom prst="ellipse">
                <a:avLst/>
              </a:prstGeom>
              <a:solidFill>
                <a:srgbClr val="D4D4D4"/>
              </a:solidFill>
              <a:ln w="12700" cap="flat">
                <a:noFill/>
                <a:miter lim="400000"/>
              </a:ln>
              <a:effectLst/>
            </p:spPr>
            <p:txBody>
              <a:bodyPr wrap="square" lIns="45719" tIns="45719" rIns="45719" bIns="45719" numCol="1" anchor="ctr">
                <a:noAutofit/>
              </a:bodyPr>
              <a:lstStyle/>
              <a:p>
                <a:pPr algn="ctr">
                  <a:defRPr>
                    <a:solidFill>
                      <a:srgbClr val="FFFFFF"/>
                    </a:solidFill>
                    <a:latin typeface="+mj-lt"/>
                    <a:ea typeface="+mj-ea"/>
                    <a:cs typeface="+mj-cs"/>
                    <a:sym typeface="Calibri"/>
                  </a:defRPr>
                </a:pPr>
                <a:endParaRPr/>
              </a:p>
            </p:txBody>
          </p:sp>
          <p:sp>
            <p:nvSpPr>
              <p:cNvPr id="2928" name="AA"/>
              <p:cNvSpPr txBox="1"/>
              <p:nvPr/>
            </p:nvSpPr>
            <p:spPr>
              <a:xfrm>
                <a:off x="7640" y="0"/>
                <a:ext cx="127001" cy="1270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numCol="1" anchor="ctr">
                <a:spAutoFit/>
              </a:bodyPr>
              <a:lstStyle>
                <a:lvl1pPr algn="ctr">
                  <a:defRPr sz="500">
                    <a:solidFill>
                      <a:srgbClr val="8C8F92"/>
                    </a:solidFill>
                    <a:latin typeface="Open Sans"/>
                    <a:ea typeface="Open Sans"/>
                    <a:cs typeface="Open Sans"/>
                    <a:sym typeface="Open Sans"/>
                  </a:defRPr>
                </a:lvl1pPr>
              </a:lstStyle>
              <a:p>
                <a:r>
                  <a:t>AA</a:t>
                </a:r>
              </a:p>
            </p:txBody>
          </p:sp>
        </p:grpSp>
      </p:grpSp>
      <p:grpSp>
        <p:nvGrpSpPr>
          <p:cNvPr id="2933" name="Groep 56"/>
          <p:cNvGrpSpPr/>
          <p:nvPr/>
        </p:nvGrpSpPr>
        <p:grpSpPr>
          <a:xfrm>
            <a:off x="9240708" y="4645724"/>
            <a:ext cx="471726" cy="441795"/>
            <a:chOff x="0" y="0"/>
            <a:chExt cx="471724" cy="441794"/>
          </a:xfrm>
        </p:grpSpPr>
        <p:sp>
          <p:nvSpPr>
            <p:cNvPr id="2931" name="Rechthoek 57"/>
            <p:cNvSpPr/>
            <p:nvPr/>
          </p:nvSpPr>
          <p:spPr>
            <a:xfrm>
              <a:off x="0" y="-1"/>
              <a:ext cx="471725" cy="441796"/>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32" name="Tekstballon: rechthoek met afgeronde hoeken 58"/>
            <p:cNvSpPr/>
            <p:nvPr/>
          </p:nvSpPr>
          <p:spPr>
            <a:xfrm>
              <a:off x="111808" y="121131"/>
              <a:ext cx="246459" cy="226883"/>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1075" y="0"/>
                    <a:pt x="2401" y="0"/>
                  </a:cubicBezTo>
                  <a:lnTo>
                    <a:pt x="3600" y="0"/>
                  </a:lnTo>
                  <a:lnTo>
                    <a:pt x="19199" y="0"/>
                  </a:lnTo>
                  <a:cubicBezTo>
                    <a:pt x="20525" y="0"/>
                    <a:pt x="21600" y="1168"/>
                    <a:pt x="21600" y="2608"/>
                  </a:cubicBezTo>
                  <a:lnTo>
                    <a:pt x="21600" y="13039"/>
                  </a:lnTo>
                  <a:cubicBezTo>
                    <a:pt x="21600" y="14480"/>
                    <a:pt x="20525" y="15647"/>
                    <a:pt x="19199" y="15647"/>
                  </a:cubicBezTo>
                  <a:lnTo>
                    <a:pt x="9000" y="15647"/>
                  </a:lnTo>
                  <a:lnTo>
                    <a:pt x="5125" y="21600"/>
                  </a:lnTo>
                  <a:lnTo>
                    <a:pt x="3600" y="15647"/>
                  </a:lnTo>
                  <a:lnTo>
                    <a:pt x="2401" y="15647"/>
                  </a:lnTo>
                  <a:cubicBezTo>
                    <a:pt x="1075" y="15647"/>
                    <a:pt x="0" y="14480"/>
                    <a:pt x="0" y="13039"/>
                  </a:cubicBezTo>
                  <a:lnTo>
                    <a:pt x="0" y="9128"/>
                  </a:lnTo>
                  <a:close/>
                </a:path>
              </a:pathLst>
            </a:custGeom>
            <a:solidFill>
              <a:srgbClr val="FFCDB2"/>
            </a:solidFill>
            <a:ln w="12700" cap="flat">
              <a:solidFill>
                <a:srgbClr val="D97068"/>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sp>
        <p:nvSpPr>
          <p:cNvPr id="2934" name="Tekstvak 61"/>
          <p:cNvSpPr txBox="1"/>
          <p:nvPr/>
        </p:nvSpPr>
        <p:spPr>
          <a:xfrm>
            <a:off x="1679128" y="5412430"/>
            <a:ext cx="5761552" cy="965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a:defRPr sz="1400">
                <a:solidFill>
                  <a:srgbClr val="211F26"/>
                </a:solidFill>
                <a:latin typeface="Segoe UI"/>
                <a:ea typeface="Segoe UI"/>
                <a:cs typeface="Segoe UI"/>
                <a:sym typeface="Segoe UI"/>
              </a:defRPr>
            </a:lvl1pPr>
          </a:lstStyle>
          <a:p>
            <a:r>
              <a:t>Wanneer het venster voor opmerkingen is geopend zijn in de rechter bovenhoek twee knopjes zichtbaar. Met het linker knopje verplaats je je naar de vorige opmerking in de presentatie en met het rechter knopje verplaats je je naar de volgende opmerking.</a:t>
            </a:r>
          </a:p>
        </p:txBody>
      </p:sp>
      <p:grpSp>
        <p:nvGrpSpPr>
          <p:cNvPr id="2937" name="Ovaal 62"/>
          <p:cNvGrpSpPr/>
          <p:nvPr/>
        </p:nvGrpSpPr>
        <p:grpSpPr>
          <a:xfrm>
            <a:off x="8282534" y="5412430"/>
            <a:ext cx="288033" cy="288033"/>
            <a:chOff x="0" y="0"/>
            <a:chExt cx="288032" cy="288032"/>
          </a:xfrm>
        </p:grpSpPr>
        <p:sp>
          <p:nvSpPr>
            <p:cNvPr id="2935"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sz="1000" b="1" cap="all">
                  <a:solidFill>
                    <a:srgbClr val="FFFFFF"/>
                  </a:solidFill>
                  <a:latin typeface="Segoe UI"/>
                  <a:ea typeface="Segoe UI"/>
                  <a:cs typeface="Segoe UI"/>
                  <a:sym typeface="Segoe UI"/>
                </a:defRPr>
              </a:pPr>
              <a:endParaRPr/>
            </a:p>
          </p:txBody>
        </p:sp>
        <p:sp>
          <p:nvSpPr>
            <p:cNvPr id="2936" name="5"/>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5</a:t>
              </a:r>
            </a:p>
          </p:txBody>
        </p:sp>
      </p:grpSp>
      <p:grpSp>
        <p:nvGrpSpPr>
          <p:cNvPr id="2943" name="Groep 72"/>
          <p:cNvGrpSpPr/>
          <p:nvPr/>
        </p:nvGrpSpPr>
        <p:grpSpPr>
          <a:xfrm>
            <a:off x="8987356" y="5412430"/>
            <a:ext cx="412275" cy="429569"/>
            <a:chOff x="0" y="0"/>
            <a:chExt cx="412274" cy="429568"/>
          </a:xfrm>
        </p:grpSpPr>
        <p:sp>
          <p:nvSpPr>
            <p:cNvPr id="2938" name="Rechthoek 79"/>
            <p:cNvSpPr/>
            <p:nvPr/>
          </p:nvSpPr>
          <p:spPr>
            <a:xfrm>
              <a:off x="-1" y="-1"/>
              <a:ext cx="412276" cy="429570"/>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39" name="Tekstballon: rechthoek met afgeronde hoeken 80"/>
            <p:cNvSpPr/>
            <p:nvPr/>
          </p:nvSpPr>
          <p:spPr>
            <a:xfrm>
              <a:off x="98340" y="116842"/>
              <a:ext cx="244749" cy="225305"/>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1075" y="0"/>
                    <a:pt x="2401" y="0"/>
                  </a:cubicBezTo>
                  <a:lnTo>
                    <a:pt x="3600" y="0"/>
                  </a:lnTo>
                  <a:lnTo>
                    <a:pt x="19199" y="0"/>
                  </a:lnTo>
                  <a:cubicBezTo>
                    <a:pt x="20525" y="0"/>
                    <a:pt x="21600" y="1168"/>
                    <a:pt x="21600" y="2608"/>
                  </a:cubicBezTo>
                  <a:lnTo>
                    <a:pt x="21600" y="13039"/>
                  </a:lnTo>
                  <a:cubicBezTo>
                    <a:pt x="21600" y="14480"/>
                    <a:pt x="20525" y="15647"/>
                    <a:pt x="19199" y="15647"/>
                  </a:cubicBezTo>
                  <a:lnTo>
                    <a:pt x="9000" y="15647"/>
                  </a:lnTo>
                  <a:lnTo>
                    <a:pt x="5125" y="21600"/>
                  </a:lnTo>
                  <a:lnTo>
                    <a:pt x="3600" y="15647"/>
                  </a:lnTo>
                  <a:lnTo>
                    <a:pt x="2401" y="15647"/>
                  </a:lnTo>
                  <a:cubicBezTo>
                    <a:pt x="1075" y="15647"/>
                    <a:pt x="0" y="14480"/>
                    <a:pt x="0" y="13039"/>
                  </a:cubicBezTo>
                  <a:lnTo>
                    <a:pt x="0" y="13039"/>
                  </a:ln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42" name="Groep 81"/>
            <p:cNvGrpSpPr/>
            <p:nvPr/>
          </p:nvGrpSpPr>
          <p:grpSpPr>
            <a:xfrm>
              <a:off x="37765" y="69602"/>
              <a:ext cx="143713" cy="118906"/>
              <a:chOff x="0" y="0"/>
              <a:chExt cx="143711" cy="118905"/>
            </a:xfrm>
          </p:grpSpPr>
          <p:sp>
            <p:nvSpPr>
              <p:cNvPr id="2940" name="Rechthoek 82"/>
              <p:cNvSpPr/>
              <p:nvPr/>
            </p:nvSpPr>
            <p:spPr>
              <a:xfrm>
                <a:off x="45816" y="35229"/>
                <a:ext cx="97896" cy="48446"/>
              </a:xfrm>
              <a:prstGeom prst="rect">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41" name="Pijl: punthaak 83"/>
              <p:cNvSpPr/>
              <p:nvPr/>
            </p:nvSpPr>
            <p:spPr>
              <a:xfrm rot="10800000">
                <a:off x="-1" y="-1"/>
                <a:ext cx="108096" cy="118907"/>
              </a:xfrm>
              <a:prstGeom prst="chevron">
                <a:avLst>
                  <a:gd name="adj" fmla="val 50000"/>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grpSp>
        <p:nvGrpSpPr>
          <p:cNvPr id="2949" name="Groep 73"/>
          <p:cNvGrpSpPr/>
          <p:nvPr/>
        </p:nvGrpSpPr>
        <p:grpSpPr>
          <a:xfrm>
            <a:off x="9516068" y="5412430"/>
            <a:ext cx="412275" cy="429569"/>
            <a:chOff x="0" y="0"/>
            <a:chExt cx="412274" cy="429568"/>
          </a:xfrm>
        </p:grpSpPr>
        <p:sp>
          <p:nvSpPr>
            <p:cNvPr id="2944" name="Rechthoek 74"/>
            <p:cNvSpPr/>
            <p:nvPr/>
          </p:nvSpPr>
          <p:spPr>
            <a:xfrm>
              <a:off x="-1" y="-1"/>
              <a:ext cx="412276" cy="429570"/>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45" name="Tekstballon: rechthoek met afgeronde hoeken 75"/>
            <p:cNvSpPr/>
            <p:nvPr/>
          </p:nvSpPr>
          <p:spPr>
            <a:xfrm>
              <a:off x="98340" y="116842"/>
              <a:ext cx="244749" cy="225305"/>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1075" y="0"/>
                    <a:pt x="2401" y="0"/>
                  </a:cubicBezTo>
                  <a:lnTo>
                    <a:pt x="3600" y="0"/>
                  </a:lnTo>
                  <a:lnTo>
                    <a:pt x="19199" y="0"/>
                  </a:lnTo>
                  <a:cubicBezTo>
                    <a:pt x="20525" y="0"/>
                    <a:pt x="21600" y="1168"/>
                    <a:pt x="21600" y="2608"/>
                  </a:cubicBezTo>
                  <a:lnTo>
                    <a:pt x="21600" y="13039"/>
                  </a:lnTo>
                  <a:cubicBezTo>
                    <a:pt x="21600" y="14480"/>
                    <a:pt x="20525" y="15647"/>
                    <a:pt x="19199" y="15647"/>
                  </a:cubicBezTo>
                  <a:lnTo>
                    <a:pt x="9000" y="15647"/>
                  </a:lnTo>
                  <a:lnTo>
                    <a:pt x="5125" y="21600"/>
                  </a:lnTo>
                  <a:lnTo>
                    <a:pt x="3600" y="15647"/>
                  </a:lnTo>
                  <a:lnTo>
                    <a:pt x="2401" y="15647"/>
                  </a:lnTo>
                  <a:cubicBezTo>
                    <a:pt x="1075" y="15647"/>
                    <a:pt x="0" y="14480"/>
                    <a:pt x="0" y="13039"/>
                  </a:cubicBezTo>
                  <a:lnTo>
                    <a:pt x="0" y="13039"/>
                  </a:ln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48" name="Groep 76"/>
            <p:cNvGrpSpPr/>
            <p:nvPr/>
          </p:nvGrpSpPr>
          <p:grpSpPr>
            <a:xfrm>
              <a:off x="82988" y="69602"/>
              <a:ext cx="143712" cy="118906"/>
              <a:chOff x="0" y="0"/>
              <a:chExt cx="143711" cy="118905"/>
            </a:xfrm>
          </p:grpSpPr>
          <p:sp>
            <p:nvSpPr>
              <p:cNvPr id="2946" name="Rechthoek 77"/>
              <p:cNvSpPr/>
              <p:nvPr/>
            </p:nvSpPr>
            <p:spPr>
              <a:xfrm flipH="1">
                <a:off x="0" y="35229"/>
                <a:ext cx="97895" cy="48446"/>
              </a:xfrm>
              <a:prstGeom prst="rect">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47" name="Pijl: punthaak 78"/>
              <p:cNvSpPr/>
              <p:nvPr/>
            </p:nvSpPr>
            <p:spPr>
              <a:xfrm rot="10800000" flipH="1">
                <a:off x="35616" y="0"/>
                <a:ext cx="108096" cy="118906"/>
              </a:xfrm>
              <a:prstGeom prst="chevron">
                <a:avLst>
                  <a:gd name="adj" fmla="val 50000"/>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grpSp>
        <p:nvGrpSpPr>
          <p:cNvPr id="2952" name="Ovaal 84"/>
          <p:cNvGrpSpPr/>
          <p:nvPr/>
        </p:nvGrpSpPr>
        <p:grpSpPr>
          <a:xfrm>
            <a:off x="8762911" y="2648286"/>
            <a:ext cx="288033" cy="288033"/>
            <a:chOff x="0" y="0"/>
            <a:chExt cx="288032" cy="288032"/>
          </a:xfrm>
        </p:grpSpPr>
        <p:sp>
          <p:nvSpPr>
            <p:cNvPr id="2950"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51" name="1"/>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1</a:t>
              </a:r>
            </a:p>
          </p:txBody>
        </p:sp>
      </p:grpSp>
      <p:grpSp>
        <p:nvGrpSpPr>
          <p:cNvPr id="2955" name="Ovaal 85"/>
          <p:cNvGrpSpPr/>
          <p:nvPr/>
        </p:nvGrpSpPr>
        <p:grpSpPr>
          <a:xfrm>
            <a:off x="8741151" y="3751522"/>
            <a:ext cx="288033" cy="288033"/>
            <a:chOff x="0" y="0"/>
            <a:chExt cx="288032" cy="288032"/>
          </a:xfrm>
        </p:grpSpPr>
        <p:sp>
          <p:nvSpPr>
            <p:cNvPr id="2953"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54" name="3"/>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3</a:t>
              </a:r>
            </a:p>
          </p:txBody>
        </p:sp>
      </p:grpSp>
      <p:grpSp>
        <p:nvGrpSpPr>
          <p:cNvPr id="2958" name="Ovaal 86"/>
          <p:cNvGrpSpPr/>
          <p:nvPr/>
        </p:nvGrpSpPr>
        <p:grpSpPr>
          <a:xfrm>
            <a:off x="8571520" y="4645726"/>
            <a:ext cx="288033" cy="288033"/>
            <a:chOff x="0" y="0"/>
            <a:chExt cx="288032" cy="288032"/>
          </a:xfrm>
        </p:grpSpPr>
        <p:sp>
          <p:nvSpPr>
            <p:cNvPr id="2956"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57" name="4"/>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4</a:t>
              </a:r>
            </a:p>
          </p:txBody>
        </p:sp>
      </p:grpSp>
      <p:grpSp>
        <p:nvGrpSpPr>
          <p:cNvPr id="2961" name="Ovaal 87"/>
          <p:cNvGrpSpPr/>
          <p:nvPr/>
        </p:nvGrpSpPr>
        <p:grpSpPr>
          <a:xfrm>
            <a:off x="8773859" y="3160240"/>
            <a:ext cx="288033" cy="288033"/>
            <a:chOff x="0" y="0"/>
            <a:chExt cx="288032" cy="288032"/>
          </a:xfrm>
        </p:grpSpPr>
        <p:sp>
          <p:nvSpPr>
            <p:cNvPr id="2959"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60" name="2"/>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2</a:t>
              </a:r>
            </a:p>
          </p:txBody>
        </p:sp>
      </p:grpSp>
      <p:grpSp>
        <p:nvGrpSpPr>
          <p:cNvPr id="2964" name="Ovaal 93"/>
          <p:cNvGrpSpPr/>
          <p:nvPr/>
        </p:nvGrpSpPr>
        <p:grpSpPr>
          <a:xfrm>
            <a:off x="1215428" y="5412430"/>
            <a:ext cx="288033" cy="288033"/>
            <a:chOff x="0" y="0"/>
            <a:chExt cx="288032" cy="288032"/>
          </a:xfrm>
        </p:grpSpPr>
        <p:sp>
          <p:nvSpPr>
            <p:cNvPr id="2962"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sz="1000" b="1" cap="all">
                  <a:solidFill>
                    <a:srgbClr val="FFFFFF"/>
                  </a:solidFill>
                  <a:latin typeface="Segoe UI"/>
                  <a:ea typeface="Segoe UI"/>
                  <a:cs typeface="Segoe UI"/>
                  <a:sym typeface="Segoe UI"/>
                </a:defRPr>
              </a:pPr>
              <a:endParaRPr/>
            </a:p>
          </p:txBody>
        </p:sp>
        <p:sp>
          <p:nvSpPr>
            <p:cNvPr id="2963" name="5"/>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5</a:t>
              </a:r>
            </a:p>
          </p:txBody>
        </p:sp>
      </p:grpSp>
      <p:grpSp>
        <p:nvGrpSpPr>
          <p:cNvPr id="2967" name="Ovaal 94"/>
          <p:cNvGrpSpPr/>
          <p:nvPr/>
        </p:nvGrpSpPr>
        <p:grpSpPr>
          <a:xfrm>
            <a:off x="1215428" y="2648286"/>
            <a:ext cx="288033" cy="288033"/>
            <a:chOff x="0" y="0"/>
            <a:chExt cx="288032" cy="288032"/>
          </a:xfrm>
        </p:grpSpPr>
        <p:sp>
          <p:nvSpPr>
            <p:cNvPr id="2965"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66" name="1"/>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1</a:t>
              </a:r>
            </a:p>
          </p:txBody>
        </p:sp>
      </p:grpSp>
      <p:grpSp>
        <p:nvGrpSpPr>
          <p:cNvPr id="2970" name="Ovaal 95"/>
          <p:cNvGrpSpPr/>
          <p:nvPr/>
        </p:nvGrpSpPr>
        <p:grpSpPr>
          <a:xfrm>
            <a:off x="1215428" y="3751522"/>
            <a:ext cx="288033" cy="288033"/>
            <a:chOff x="0" y="0"/>
            <a:chExt cx="288032" cy="288032"/>
          </a:xfrm>
        </p:grpSpPr>
        <p:sp>
          <p:nvSpPr>
            <p:cNvPr id="2968"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69" name="3"/>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3</a:t>
              </a:r>
            </a:p>
          </p:txBody>
        </p:sp>
      </p:grpSp>
      <p:grpSp>
        <p:nvGrpSpPr>
          <p:cNvPr id="2973" name="Ovaal 96"/>
          <p:cNvGrpSpPr/>
          <p:nvPr/>
        </p:nvGrpSpPr>
        <p:grpSpPr>
          <a:xfrm>
            <a:off x="1215428" y="4645726"/>
            <a:ext cx="288033" cy="288033"/>
            <a:chOff x="0" y="0"/>
            <a:chExt cx="288032" cy="288032"/>
          </a:xfrm>
        </p:grpSpPr>
        <p:sp>
          <p:nvSpPr>
            <p:cNvPr id="2971"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72" name="4"/>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4</a:t>
              </a:r>
            </a:p>
          </p:txBody>
        </p:sp>
      </p:grpSp>
      <p:grpSp>
        <p:nvGrpSpPr>
          <p:cNvPr id="2976" name="Ovaal 97"/>
          <p:cNvGrpSpPr/>
          <p:nvPr/>
        </p:nvGrpSpPr>
        <p:grpSpPr>
          <a:xfrm>
            <a:off x="1215428" y="3160240"/>
            <a:ext cx="288033" cy="288033"/>
            <a:chOff x="0" y="0"/>
            <a:chExt cx="288032" cy="288032"/>
          </a:xfrm>
        </p:grpSpPr>
        <p:sp>
          <p:nvSpPr>
            <p:cNvPr id="2974"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75" name="2"/>
            <p:cNvSpPr txBox="1"/>
            <p:nvPr/>
          </p:nvSpPr>
          <p:spPr>
            <a:xfrm>
              <a:off x="42180" y="55116"/>
              <a:ext cx="203672" cy="1778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2</a:t>
              </a:r>
            </a:p>
          </p:txBody>
        </p:sp>
      </p:grpSp>
      <p:sp>
        <p:nvSpPr>
          <p:cNvPr id="2977" name="HYPERLINK (WEBSITE)">
            <a:hlinkClick r:id="rId3"/>
          </p:cNvPr>
          <p:cNvSpPr/>
          <p:nvPr/>
        </p:nvSpPr>
        <p:spPr>
          <a:xfrm>
            <a:off x="-1" y="0"/>
            <a:ext cx="1330651" cy="1100697"/>
          </a:xfrm>
          <a:prstGeom prst="rect">
            <a:avLst/>
          </a:prstGeom>
          <a:solidFill>
            <a:srgbClr val="4472C4">
              <a:alpha val="0"/>
            </a:srgbClr>
          </a:solidFill>
          <a:ln w="12700">
            <a:miter lim="400000"/>
          </a:ln>
        </p:spPr>
        <p:txBody>
          <a:bodyPr lIns="45719" rIns="45719" anchor="ctr"/>
          <a:lstStyle/>
          <a:p>
            <a:pPr>
              <a:defRPr sz="1000" b="1">
                <a:solidFill>
                  <a:srgbClr val="211F26"/>
                </a:solidFill>
                <a:latin typeface="+mj-lt"/>
                <a:ea typeface="+mj-ea"/>
                <a:cs typeface="+mj-cs"/>
                <a:sym typeface="Calibri"/>
              </a:defRPr>
            </a:pPr>
            <a:endParaRPr/>
          </a:p>
        </p:txBody>
      </p:sp>
      <p:sp>
        <p:nvSpPr>
          <p:cNvPr id="2978" name="Slide Number"/>
          <p:cNvSpPr txBox="1">
            <a:spLocks noGrp="1"/>
          </p:cNvSpPr>
          <p:nvPr>
            <p:ph type="sldNum" sz="quarter" idx="2"/>
          </p:nvPr>
        </p:nvSpPr>
        <p:spPr>
          <a:prstGeom prst="rect">
            <a:avLst/>
          </a:prstGeom>
        </p:spPr>
        <p:txBody>
          <a:bodyPr/>
          <a:lstStyle/>
          <a:p>
            <a:fld id="{86CB4B4D-7CA3-9044-876B-883B54F8677D}" type="slidenum">
              <a:t>‹#›</a:t>
            </a:fld>
            <a:endParaRPr/>
          </a:p>
        </p:txBody>
      </p:sp>
      <p:grpSp>
        <p:nvGrpSpPr>
          <p:cNvPr id="2" name="Group 1">
            <a:extLst>
              <a:ext uri="{FF2B5EF4-FFF2-40B4-BE49-F238E27FC236}">
                <a16:creationId xmlns:a16="http://schemas.microsoft.com/office/drawing/2014/main" id="{974638DB-4D75-C52F-D973-00F96BB5AE79}"/>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F188DEEB-462A-400B-945C-B119D6BC4A0E}"/>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E214E2D8-00F5-BD41-8254-E9EB286CD83D}"/>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7B540A62-6CD7-5CEE-8565-0F67CC63ACFF}"/>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1270AD90-1557-FAB5-E8ED-84B759A023F4}"/>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514718B0-3208-21D2-4289-01F3C7F153EA}"/>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16992BD4-7A57-DD79-482B-A05929A6FBBA}"/>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B4FDA908-D7CD-C61E-F351-7BA991D1A422}"/>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866AE231-A45A-A3CD-CC92-8908740CA5F7}"/>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FCAEB9C1-439A-C549-4DA8-5B696827114F}"/>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C4BB8C6C-91CE-CD13-2382-8619C236B0EA}"/>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14717A4D-CC49-1EF2-2640-5AFFE205E437}"/>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6B34BE69-F28A-3F8A-347A-67DC745E64D2}"/>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3A0419C0-78F6-5BC9-BC95-9B67A80ED705}"/>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ekst (Blauw)">
    <p:spTree>
      <p:nvGrpSpPr>
        <p:cNvPr id="1" name=""/>
        <p:cNvGrpSpPr/>
        <p:nvPr/>
      </p:nvGrpSpPr>
      <p:grpSpPr>
        <a:xfrm>
          <a:off x="0" y="0"/>
          <a:ext cx="0" cy="0"/>
          <a:chOff x="0" y="0"/>
          <a:chExt cx="0" cy="0"/>
        </a:xfrm>
      </p:grpSpPr>
      <p:sp>
        <p:nvSpPr>
          <p:cNvPr id="22" name="Rechthoek 21">
            <a:extLst>
              <a:ext uri="{FF2B5EF4-FFF2-40B4-BE49-F238E27FC236}">
                <a16:creationId xmlns:a16="http://schemas.microsoft.com/office/drawing/2014/main" id="{E493D16D-3009-48A7-8CAE-D76DFD02422C}"/>
              </a:ext>
            </a:extLst>
          </p:cNvPr>
          <p:cNvSpPr/>
          <p:nvPr userDrawn="1"/>
        </p:nvSpPr>
        <p:spPr>
          <a:xfrm>
            <a:off x="-10750" y="0"/>
            <a:ext cx="1220275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84" name="Tijdelijke aanduiding voor tekst 183">
            <a:extLst>
              <a:ext uri="{FF2B5EF4-FFF2-40B4-BE49-F238E27FC236}">
                <a16:creationId xmlns:a16="http://schemas.microsoft.com/office/drawing/2014/main" id="{53F1B21A-CF3B-6441-A870-5260B9155006}"/>
              </a:ext>
            </a:extLst>
          </p:cNvPr>
          <p:cNvSpPr>
            <a:spLocks noGrp="1"/>
          </p:cNvSpPr>
          <p:nvPr>
            <p:ph type="body" sz="quarter" idx="14" hasCustomPrompt="1"/>
          </p:nvPr>
        </p:nvSpPr>
        <p:spPr>
          <a:xfrm>
            <a:off x="-10748" y="-11608"/>
            <a:ext cx="12191998" cy="6869608"/>
          </a:xfrm>
          <a:custGeom>
            <a:avLst/>
            <a:gdLst>
              <a:gd name="connsiteX0" fmla="*/ 3185333 w 12191998"/>
              <a:gd name="connsiteY0" fmla="*/ 0 h 6869608"/>
              <a:gd name="connsiteX1" fmla="*/ 8925946 w 12191998"/>
              <a:gd name="connsiteY1" fmla="*/ 0 h 6869608"/>
              <a:gd name="connsiteX2" fmla="*/ 8948177 w 12191998"/>
              <a:gd name="connsiteY2" fmla="*/ 48565 h 6869608"/>
              <a:gd name="connsiteX3" fmla="*/ 11992586 w 12191998"/>
              <a:gd name="connsiteY3" fmla="*/ 1044578 h 6869608"/>
              <a:gd name="connsiteX4" fmla="*/ 12191998 w 12191998"/>
              <a:gd name="connsiteY4" fmla="*/ 989575 h 6869608"/>
              <a:gd name="connsiteX5" fmla="*/ 12191998 w 12191998"/>
              <a:gd name="connsiteY5" fmla="*/ 6196705 h 6869608"/>
              <a:gd name="connsiteX6" fmla="*/ 11851510 w 12191998"/>
              <a:gd name="connsiteY6" fmla="*/ 6626723 h 6869608"/>
              <a:gd name="connsiteX7" fmla="*/ 11646947 w 12191998"/>
              <a:gd name="connsiteY7" fmla="*/ 6869608 h 6869608"/>
              <a:gd name="connsiteX8" fmla="*/ 6613960 w 12191998"/>
              <a:gd name="connsiteY8" fmla="*/ 6869608 h 6869608"/>
              <a:gd name="connsiteX9" fmla="*/ 6636609 w 12191998"/>
              <a:gd name="connsiteY9" fmla="*/ 6805697 h 6869608"/>
              <a:gd name="connsiteX10" fmla="*/ 7241039 w 12191998"/>
              <a:gd name="connsiteY10" fmla="*/ 4210206 h 6869608"/>
              <a:gd name="connsiteX11" fmla="*/ 7198578 w 12191998"/>
              <a:gd name="connsiteY11" fmla="*/ 3111481 h 6869608"/>
              <a:gd name="connsiteX12" fmla="*/ 6593496 w 12191998"/>
              <a:gd name="connsiteY12" fmla="*/ 3838657 h 6869608"/>
              <a:gd name="connsiteX13" fmla="*/ 1147743 w 12191998"/>
              <a:gd name="connsiteY13" fmla="*/ 4894917 h 6869608"/>
              <a:gd name="connsiteX14" fmla="*/ 3182435 w 12191998"/>
              <a:gd name="connsiteY14" fmla="*/ 5149 h 6869608"/>
              <a:gd name="connsiteX15" fmla="*/ 0 w 12191998"/>
              <a:gd name="connsiteY15" fmla="*/ 0 h 6869608"/>
              <a:gd name="connsiteX16" fmla="*/ 1541390 w 12191998"/>
              <a:gd name="connsiteY16" fmla="*/ 0 h 6869608"/>
              <a:gd name="connsiteX17" fmla="*/ 1224979 w 12191998"/>
              <a:gd name="connsiteY17" fmla="*/ 267087 h 6869608"/>
              <a:gd name="connsiteX18" fmla="*/ 354211 w 12191998"/>
              <a:gd name="connsiteY18" fmla="*/ 947343 h 6869608"/>
              <a:gd name="connsiteX19" fmla="*/ 0 w 12191998"/>
              <a:gd name="connsiteY19" fmla="*/ 1210989 h 686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1998" h="6869608">
                <a:moveTo>
                  <a:pt x="3185333" y="0"/>
                </a:moveTo>
                <a:lnTo>
                  <a:pt x="8925946" y="0"/>
                </a:lnTo>
                <a:lnTo>
                  <a:pt x="8948177" y="48565"/>
                </a:lnTo>
                <a:cubicBezTo>
                  <a:pt x="9485809" y="1122949"/>
                  <a:pt x="10723864" y="1348553"/>
                  <a:pt x="11992586" y="1044578"/>
                </a:cubicBezTo>
                <a:lnTo>
                  <a:pt x="12191998" y="989575"/>
                </a:lnTo>
                <a:lnTo>
                  <a:pt x="12191998" y="6196705"/>
                </a:lnTo>
                <a:lnTo>
                  <a:pt x="11851510" y="6626723"/>
                </a:lnTo>
                <a:lnTo>
                  <a:pt x="11646947" y="6869608"/>
                </a:lnTo>
                <a:lnTo>
                  <a:pt x="6613960" y="6869608"/>
                </a:lnTo>
                <a:lnTo>
                  <a:pt x="6636609" y="6805697"/>
                </a:lnTo>
                <a:cubicBezTo>
                  <a:pt x="6886291" y="6046491"/>
                  <a:pt x="7073513" y="5195475"/>
                  <a:pt x="7241039" y="4210206"/>
                </a:cubicBezTo>
                <a:cubicBezTo>
                  <a:pt x="7325965" y="3711264"/>
                  <a:pt x="7331269" y="3159250"/>
                  <a:pt x="7198578" y="3111481"/>
                </a:cubicBezTo>
                <a:cubicBezTo>
                  <a:pt x="7012804" y="3047785"/>
                  <a:pt x="6864186" y="3355642"/>
                  <a:pt x="6593496" y="3838657"/>
                </a:cubicBezTo>
                <a:cubicBezTo>
                  <a:pt x="5579714" y="5590242"/>
                  <a:pt x="2288907" y="7617838"/>
                  <a:pt x="1147743" y="4894917"/>
                </a:cubicBezTo>
                <a:cubicBezTo>
                  <a:pt x="486928" y="3322469"/>
                  <a:pt x="2068305" y="1869445"/>
                  <a:pt x="3182435" y="5149"/>
                </a:cubicBezTo>
                <a:close/>
                <a:moveTo>
                  <a:pt x="0" y="0"/>
                </a:moveTo>
                <a:lnTo>
                  <a:pt x="1541390" y="0"/>
                </a:lnTo>
                <a:lnTo>
                  <a:pt x="1224979" y="267087"/>
                </a:lnTo>
                <a:cubicBezTo>
                  <a:pt x="944161" y="496828"/>
                  <a:pt x="652150" y="722628"/>
                  <a:pt x="354211" y="947343"/>
                </a:cubicBezTo>
                <a:lnTo>
                  <a:pt x="0" y="1210989"/>
                </a:lnTo>
                <a:close/>
              </a:path>
            </a:pathLst>
          </a:custGeom>
          <a:solidFill>
            <a:srgbClr val="00B7D3"/>
          </a:solidFill>
        </p:spPr>
        <p:txBody>
          <a:bodyPr wrap="square">
            <a:noAutofit/>
          </a:bodyPr>
          <a:lstStyle>
            <a:lvl1pPr marL="0" indent="0">
              <a:buNone/>
              <a:defRPr/>
            </a:lvl1pPr>
          </a:lstStyle>
          <a:p>
            <a:pPr lvl="0"/>
            <a:r>
              <a:rPr lang="nl-NL" dirty="0"/>
              <a:t>  </a:t>
            </a:r>
            <a:endParaRPr lang="en-GB" dirty="0"/>
          </a:p>
        </p:txBody>
      </p:sp>
      <p:sp>
        <p:nvSpPr>
          <p:cNvPr id="3" name="Tijdelijke aanduiding voor verticale tekst 2"/>
          <p:cNvSpPr>
            <a:spLocks noGrp="1"/>
          </p:cNvSpPr>
          <p:nvPr>
            <p:ph type="body" orient="vert" idx="1" hasCustomPrompt="1"/>
          </p:nvPr>
        </p:nvSpPr>
        <p:spPr>
          <a:xfrm>
            <a:off x="698499" y="718513"/>
            <a:ext cx="10798175" cy="5229851"/>
          </a:xfrm>
        </p:spPr>
        <p:txBody>
          <a:bodyPr vert="horz" lIns="0" tIns="0" rIns="0" bIns="0" anchor="ctr" anchorCtr="0"/>
          <a:lstStyle>
            <a:lvl1pPr marL="0" indent="0" algn="ctr">
              <a:buClr>
                <a:schemeClr val="bg1"/>
              </a:buClr>
              <a:buNone/>
              <a:defRPr sz="4400" i="0">
                <a:solidFill>
                  <a:schemeClr val="bg1"/>
                </a:solidFill>
                <a:latin typeface="+mj-lt"/>
              </a:defRPr>
            </a:lvl1pPr>
            <a:lvl2pPr marL="0" indent="0" algn="ctr">
              <a:buClr>
                <a:schemeClr val="bg1"/>
              </a:buClr>
              <a:buNone/>
              <a:defRPr sz="3600" i="0">
                <a:solidFill>
                  <a:schemeClr val="bg1"/>
                </a:solidFill>
              </a:defRPr>
            </a:lvl2pPr>
            <a:lvl3pPr marL="0" indent="0" algn="ctr">
              <a:buFont typeface="Arial" panose="020B0604020202020204" pitchFamily="34" charset="0"/>
              <a:buNone/>
              <a:defRPr sz="3600" i="0">
                <a:solidFill>
                  <a:schemeClr val="bg1"/>
                </a:solidFill>
              </a:defRPr>
            </a:lvl3pPr>
            <a:lvl4pPr marL="0" indent="0" algn="ctr">
              <a:buFont typeface="Arial" panose="020B0604020202020204" pitchFamily="34" charset="0"/>
              <a:buNone/>
              <a:defRPr sz="3600" i="0">
                <a:solidFill>
                  <a:schemeClr val="bg1"/>
                </a:solidFill>
              </a:defRPr>
            </a:lvl4pPr>
            <a:lvl5pPr marL="0" indent="0" algn="ctr">
              <a:buClr>
                <a:schemeClr val="bg1"/>
              </a:buClr>
              <a:buFont typeface="Arial" panose="020B0604020202020204" pitchFamily="34" charset="0"/>
              <a:buNone/>
              <a:defRPr sz="3600" i="0">
                <a:solidFill>
                  <a:schemeClr val="bg1"/>
                </a:solidFill>
              </a:defRPr>
            </a:lvl5pPr>
            <a:lvl6pPr marL="0" indent="0" algn="ctr">
              <a:buClr>
                <a:schemeClr val="bg1"/>
              </a:buClr>
              <a:buFont typeface="Arial" panose="020B0604020202020204" pitchFamily="34" charset="0"/>
              <a:buNone/>
              <a:defRPr sz="3600" i="0">
                <a:solidFill>
                  <a:schemeClr val="bg1"/>
                </a:solidFill>
              </a:defRPr>
            </a:lvl6pPr>
            <a:lvl7pPr marL="0" indent="0" algn="ctr">
              <a:buClr>
                <a:schemeClr val="bg1"/>
              </a:buClr>
              <a:buNone/>
              <a:defRPr sz="3600" i="0">
                <a:solidFill>
                  <a:schemeClr val="bg1"/>
                </a:solidFill>
              </a:defRPr>
            </a:lvl7pPr>
            <a:lvl8pPr marL="0" indent="0" algn="ctr">
              <a:buFont typeface="Arial" panose="020B0604020202020204" pitchFamily="34" charset="0"/>
              <a:buNone/>
              <a:defRPr sz="3600" i="0">
                <a:solidFill>
                  <a:schemeClr val="bg1"/>
                </a:solidFill>
              </a:defRPr>
            </a:lvl8pPr>
            <a:lvl9pPr marL="0" indent="0" algn="ctr">
              <a:buFont typeface="Arial" panose="020B0604020202020204" pitchFamily="34" charset="0"/>
              <a:buNone/>
              <a:defRPr sz="3600" i="0">
                <a:solidFill>
                  <a:schemeClr val="bg1"/>
                </a:solidFill>
              </a:defRPr>
            </a:lvl9pPr>
          </a:lstStyle>
          <a:p>
            <a:pPr lvl="0"/>
            <a:r>
              <a:rPr lang="nl-NL" dirty="0"/>
              <a:t>Quote</a:t>
            </a:r>
          </a:p>
        </p:txBody>
      </p:sp>
      <p:sp>
        <p:nvSpPr>
          <p:cNvPr id="6" name="Tijdelijke aanduiding voor dianummer 5"/>
          <p:cNvSpPr>
            <a:spLocks noGrp="1"/>
          </p:cNvSpPr>
          <p:nvPr>
            <p:ph type="sldNum" sz="quarter" idx="12"/>
          </p:nvPr>
        </p:nvSpPr>
        <p:spPr/>
        <p:txBody>
          <a:bodyPr/>
          <a:lstStyle>
            <a:lvl1pPr>
              <a:defRPr>
                <a:solidFill>
                  <a:schemeClr val="bg1"/>
                </a:solidFill>
              </a:defRPr>
            </a:lvl1pPr>
          </a:lstStyle>
          <a:p>
            <a:fld id="{B502C9A5-716F-45E6-800B-D4D02CE26F90}" type="slidenum">
              <a:rPr lang="nl-NL" smtClean="0"/>
              <a:pPr/>
              <a:t>‹#›</a:t>
            </a:fld>
            <a:endParaRPr lang="nl-NL" dirty="0"/>
          </a:p>
        </p:txBody>
      </p:sp>
      <p:pic>
        <p:nvPicPr>
          <p:cNvPr id="96" name="Graphic 95">
            <a:extLst>
              <a:ext uri="{FF2B5EF4-FFF2-40B4-BE49-F238E27FC236}">
                <a16:creationId xmlns:a16="http://schemas.microsoft.com/office/drawing/2014/main" id="{F0ABF8FD-475B-8344-9393-4BC5BAD9A70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4800" y="5846400"/>
            <a:ext cx="1461599" cy="1033080"/>
          </a:xfrm>
          <a:prstGeom prst="rect">
            <a:avLst/>
          </a:prstGeom>
        </p:spPr>
      </p:pic>
    </p:spTree>
    <p:extLst>
      <p:ext uri="{BB962C8B-B14F-4D97-AF65-F5344CB8AC3E}">
        <p14:creationId xmlns:p14="http://schemas.microsoft.com/office/powerpoint/2010/main" val="109309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Aangepaste indeling">
    <p:spTree>
      <p:nvGrpSpPr>
        <p:cNvPr id="1" name=""/>
        <p:cNvGrpSpPr/>
        <p:nvPr/>
      </p:nvGrpSpPr>
      <p:grpSpPr>
        <a:xfrm>
          <a:off x="0" y="0"/>
          <a:ext cx="0" cy="0"/>
          <a:chOff x="0" y="0"/>
          <a:chExt cx="0" cy="0"/>
        </a:xfrm>
      </p:grpSpPr>
      <p:sp>
        <p:nvSpPr>
          <p:cNvPr id="6" name="Rechthoek 5">
            <a:extLst>
              <a:ext uri="{FF2B5EF4-FFF2-40B4-BE49-F238E27FC236}">
                <a16:creationId xmlns:a16="http://schemas.microsoft.com/office/drawing/2014/main" id="{DB2A1188-7655-3942-B402-ABAD519EE9F7}"/>
              </a:ext>
            </a:extLst>
          </p:cNvPr>
          <p:cNvSpPr/>
          <p:nvPr userDrawn="1"/>
        </p:nvSpPr>
        <p:spPr>
          <a:xfrm>
            <a:off x="-10750" y="0"/>
            <a:ext cx="12202750" cy="6858000"/>
          </a:xfrm>
          <a:prstGeom prst="rect">
            <a:avLst/>
          </a:prstGeom>
          <a:solidFill>
            <a:srgbClr val="007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5" name="Tijdelijke aanduiding voor tekst 24">
            <a:extLst>
              <a:ext uri="{FF2B5EF4-FFF2-40B4-BE49-F238E27FC236}">
                <a16:creationId xmlns:a16="http://schemas.microsoft.com/office/drawing/2014/main" id="{96A52489-BD48-5A40-AF40-C7FE89A51653}"/>
              </a:ext>
            </a:extLst>
          </p:cNvPr>
          <p:cNvSpPr>
            <a:spLocks noGrp="1"/>
          </p:cNvSpPr>
          <p:nvPr>
            <p:ph type="body" sz="quarter" idx="14" hasCustomPrompt="1"/>
          </p:nvPr>
        </p:nvSpPr>
        <p:spPr>
          <a:xfrm>
            <a:off x="-10748" y="0"/>
            <a:ext cx="12202750" cy="6858000"/>
          </a:xfrm>
          <a:custGeom>
            <a:avLst/>
            <a:gdLst>
              <a:gd name="connsiteX0" fmla="*/ 12202750 w 12202750"/>
              <a:gd name="connsiteY0" fmla="*/ 4626493 h 6858000"/>
              <a:gd name="connsiteX1" fmla="*/ 12202750 w 12202750"/>
              <a:gd name="connsiteY1" fmla="*/ 6858000 h 6858000"/>
              <a:gd name="connsiteX2" fmla="*/ 11270933 w 12202750"/>
              <a:gd name="connsiteY2" fmla="*/ 6858000 h 6858000"/>
              <a:gd name="connsiteX3" fmla="*/ 11292806 w 12202750"/>
              <a:gd name="connsiteY3" fmla="*/ 6823366 h 6858000"/>
              <a:gd name="connsiteX4" fmla="*/ 12132976 w 12202750"/>
              <a:gd name="connsiteY4" fmla="*/ 4864546 h 6858000"/>
              <a:gd name="connsiteX5" fmla="*/ 7211067 w 12202750"/>
              <a:gd name="connsiteY5" fmla="*/ 0 h 6858000"/>
              <a:gd name="connsiteX6" fmla="*/ 12202750 w 12202750"/>
              <a:gd name="connsiteY6" fmla="*/ 0 h 6858000"/>
              <a:gd name="connsiteX7" fmla="*/ 12202750 w 12202750"/>
              <a:gd name="connsiteY7" fmla="*/ 1701685 h 6858000"/>
              <a:gd name="connsiteX8" fmla="*/ 12201531 w 12202750"/>
              <a:gd name="connsiteY8" fmla="*/ 1703737 h 6858000"/>
              <a:gd name="connsiteX9" fmla="*/ 12013073 w 12202750"/>
              <a:gd name="connsiteY9" fmla="*/ 2040528 h 6858000"/>
              <a:gd name="connsiteX10" fmla="*/ 6393116 w 12202750"/>
              <a:gd name="connsiteY10" fmla="*/ 3130572 h 6858000"/>
              <a:gd name="connsiteX11" fmla="*/ 7006806 w 12202750"/>
              <a:gd name="connsiteY11" fmla="*/ 307865 h 6858000"/>
              <a:gd name="connsiteX12" fmla="*/ 0 w 12202750"/>
              <a:gd name="connsiteY12" fmla="*/ 0 h 6858000"/>
              <a:gd name="connsiteX13" fmla="*/ 4305911 w 12202750"/>
              <a:gd name="connsiteY13" fmla="*/ 0 h 6858000"/>
              <a:gd name="connsiteX14" fmla="*/ 4155867 w 12202750"/>
              <a:gd name="connsiteY14" fmla="*/ 111493 h 6858000"/>
              <a:gd name="connsiteX15" fmla="*/ 71946 w 12202750"/>
              <a:gd name="connsiteY15" fmla="*/ 4799708 h 6858000"/>
              <a:gd name="connsiteX16" fmla="*/ 0 w 12202750"/>
              <a:gd name="connsiteY16" fmla="*/ 50361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202750" h="6858000">
                <a:moveTo>
                  <a:pt x="12202750" y="4626493"/>
                </a:moveTo>
                <a:lnTo>
                  <a:pt x="12202750" y="6858000"/>
                </a:lnTo>
                <a:lnTo>
                  <a:pt x="11270933" y="6858000"/>
                </a:lnTo>
                <a:lnTo>
                  <a:pt x="11292806" y="6823366"/>
                </a:lnTo>
                <a:cubicBezTo>
                  <a:pt x="11642946" y="6229435"/>
                  <a:pt x="11912279" y="5587138"/>
                  <a:pt x="12132976" y="4864546"/>
                </a:cubicBezTo>
                <a:close/>
                <a:moveTo>
                  <a:pt x="7211067" y="0"/>
                </a:moveTo>
                <a:lnTo>
                  <a:pt x="12202750" y="0"/>
                </a:lnTo>
                <a:lnTo>
                  <a:pt x="12202750" y="1701685"/>
                </a:lnTo>
                <a:lnTo>
                  <a:pt x="12201531" y="1703737"/>
                </a:lnTo>
                <a:cubicBezTo>
                  <a:pt x="12144874" y="1802592"/>
                  <a:pt x="12082910" y="1915911"/>
                  <a:pt x="12013073" y="2040528"/>
                </a:cubicBezTo>
                <a:cubicBezTo>
                  <a:pt x="10966860" y="3848144"/>
                  <a:pt x="7570785" y="5940600"/>
                  <a:pt x="6393116" y="3130572"/>
                </a:cubicBezTo>
                <a:cubicBezTo>
                  <a:pt x="5995310" y="2183970"/>
                  <a:pt x="6384878" y="1279305"/>
                  <a:pt x="7006806" y="307865"/>
                </a:cubicBezTo>
                <a:close/>
                <a:moveTo>
                  <a:pt x="0" y="0"/>
                </a:moveTo>
                <a:lnTo>
                  <a:pt x="4305911" y="0"/>
                </a:lnTo>
                <a:lnTo>
                  <a:pt x="4155867" y="111493"/>
                </a:lnTo>
                <a:cubicBezTo>
                  <a:pt x="2427429" y="1408339"/>
                  <a:pt x="762773" y="2806566"/>
                  <a:pt x="71946" y="4799708"/>
                </a:cubicBezTo>
                <a:lnTo>
                  <a:pt x="0" y="5036128"/>
                </a:lnTo>
                <a:close/>
              </a:path>
            </a:pathLst>
          </a:custGeom>
          <a:solidFill>
            <a:schemeClr val="accent1"/>
          </a:solidFill>
        </p:spPr>
        <p:txBody>
          <a:bodyPr wrap="square">
            <a:noAutofit/>
          </a:bodyPr>
          <a:lstStyle>
            <a:lvl1pPr marL="0" indent="0">
              <a:buNone/>
              <a:defRPr/>
            </a:lvl1pPr>
          </a:lstStyle>
          <a:p>
            <a:pPr lvl="0"/>
            <a:r>
              <a:rPr lang="nl-NL" dirty="0"/>
              <a:t>  </a:t>
            </a:r>
            <a:endParaRPr lang="en-GB" dirty="0"/>
          </a:p>
        </p:txBody>
      </p:sp>
      <p:sp>
        <p:nvSpPr>
          <p:cNvPr id="7" name="Titel 5">
            <a:extLst>
              <a:ext uri="{FF2B5EF4-FFF2-40B4-BE49-F238E27FC236}">
                <a16:creationId xmlns:a16="http://schemas.microsoft.com/office/drawing/2014/main" id="{7AE71AD1-5D76-2045-8B27-CC0C09C99831}"/>
              </a:ext>
            </a:extLst>
          </p:cNvPr>
          <p:cNvSpPr>
            <a:spLocks noGrp="1"/>
          </p:cNvSpPr>
          <p:nvPr>
            <p:ph type="title" hasCustomPrompt="1"/>
          </p:nvPr>
        </p:nvSpPr>
        <p:spPr>
          <a:xfrm>
            <a:off x="2153413" y="3879852"/>
            <a:ext cx="9358256" cy="1621063"/>
          </a:xfrm>
        </p:spPr>
        <p:txBody>
          <a:bodyPr anchor="b"/>
          <a:lstStyle>
            <a:lvl1pPr algn="r">
              <a:defRPr sz="3800">
                <a:solidFill>
                  <a:schemeClr val="bg1"/>
                </a:solidFill>
              </a:defRPr>
            </a:lvl1pPr>
          </a:lstStyle>
          <a:p>
            <a:r>
              <a:rPr lang="nl-NL" dirty="0"/>
              <a:t>Plaats hier de titel van </a:t>
            </a:r>
            <a:br>
              <a:rPr lang="nl-NL" dirty="0"/>
            </a:br>
            <a:r>
              <a:rPr lang="nl-NL" dirty="0"/>
              <a:t>de presentatie, max. 2 regels</a:t>
            </a:r>
          </a:p>
        </p:txBody>
      </p:sp>
      <p:sp>
        <p:nvSpPr>
          <p:cNvPr id="8" name="Ondertitel 2">
            <a:extLst>
              <a:ext uri="{FF2B5EF4-FFF2-40B4-BE49-F238E27FC236}">
                <a16:creationId xmlns:a16="http://schemas.microsoft.com/office/drawing/2014/main" id="{FFCFFB82-1AE5-3D4E-9AD9-487B27ADF680}"/>
              </a:ext>
            </a:extLst>
          </p:cNvPr>
          <p:cNvSpPr>
            <a:spLocks noGrp="1"/>
          </p:cNvSpPr>
          <p:nvPr>
            <p:ph type="subTitle" idx="1" hasCustomPrompt="1"/>
          </p:nvPr>
        </p:nvSpPr>
        <p:spPr>
          <a:xfrm>
            <a:off x="7782466" y="5664394"/>
            <a:ext cx="3729203" cy="248472"/>
          </a:xfrm>
        </p:spPr>
        <p:txBody>
          <a:bodyPr anchor="ctr"/>
          <a:lstStyle>
            <a:lvl1pPr marL="0" indent="0" algn="r">
              <a:buNone/>
              <a:defRPr sz="16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Naam van de spreker of datum</a:t>
            </a:r>
          </a:p>
        </p:txBody>
      </p:sp>
      <p:pic>
        <p:nvPicPr>
          <p:cNvPr id="10" name="Graphic 9">
            <a:extLst>
              <a:ext uri="{FF2B5EF4-FFF2-40B4-BE49-F238E27FC236}">
                <a16:creationId xmlns:a16="http://schemas.microsoft.com/office/drawing/2014/main" id="{079C7039-4CB9-294D-98BC-738FE5C22E6A}"/>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4800" y="5846400"/>
            <a:ext cx="1461599" cy="1033080"/>
          </a:xfrm>
          <a:prstGeom prst="rect">
            <a:avLst/>
          </a:prstGeom>
        </p:spPr>
      </p:pic>
    </p:spTree>
    <p:extLst>
      <p:ext uri="{BB962C8B-B14F-4D97-AF65-F5344CB8AC3E}">
        <p14:creationId xmlns:p14="http://schemas.microsoft.com/office/powerpoint/2010/main" val="1957991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Titelpagina + Beeld">
    <p:spTree>
      <p:nvGrpSpPr>
        <p:cNvPr id="1" name=""/>
        <p:cNvGrpSpPr/>
        <p:nvPr/>
      </p:nvGrpSpPr>
      <p:grpSpPr>
        <a:xfrm>
          <a:off x="0" y="0"/>
          <a:ext cx="0" cy="0"/>
          <a:chOff x="0" y="0"/>
          <a:chExt cx="0" cy="0"/>
        </a:xfrm>
      </p:grpSpPr>
      <p:grpSp>
        <p:nvGrpSpPr>
          <p:cNvPr id="249" name="Group 4"/>
          <p:cNvGrpSpPr/>
          <p:nvPr/>
        </p:nvGrpSpPr>
        <p:grpSpPr>
          <a:xfrm>
            <a:off x="698501" y="5884314"/>
            <a:ext cx="1454912" cy="577167"/>
            <a:chOff x="0" y="0"/>
            <a:chExt cx="1454911" cy="577165"/>
          </a:xfrm>
        </p:grpSpPr>
        <p:sp>
          <p:nvSpPr>
            <p:cNvPr id="241"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242"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3"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4"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5"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246"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7"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8"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250" name="Rechthoek 6"/>
          <p:cNvSpPr/>
          <p:nvPr/>
        </p:nvSpPr>
        <p:spPr>
          <a:xfrm>
            <a:off x="-12032" y="-1"/>
            <a:ext cx="12204032" cy="6858001"/>
          </a:xfrm>
          <a:prstGeom prst="rect">
            <a:avLst/>
          </a:prstGeom>
          <a:solidFill>
            <a:schemeClr val="accent1"/>
          </a:solidFill>
          <a:ln w="12700">
            <a:miter lim="400000"/>
          </a:ln>
        </p:spPr>
        <p:txBody>
          <a:bodyPr lIns="45719" rIns="45719" anchor="ctr"/>
          <a:lstStyle/>
          <a:p>
            <a:pPr algn="ctr">
              <a:defRPr sz="1600">
                <a:solidFill>
                  <a:srgbClr val="FFFFFF"/>
                </a:solidFill>
              </a:defRPr>
            </a:pPr>
            <a:endParaRPr/>
          </a:p>
        </p:txBody>
      </p:sp>
      <p:sp>
        <p:nvSpPr>
          <p:cNvPr id="251" name="Tekstvak 4"/>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Titelpagina</a:t>
            </a:r>
            <a:r>
              <a:rPr dirty="0">
                <a:solidFill>
                  <a:schemeClr val="tx1"/>
                </a:solidFill>
              </a:rPr>
              <a:t> + </a:t>
            </a:r>
            <a:r>
              <a:rPr dirty="0" err="1">
                <a:solidFill>
                  <a:schemeClr val="tx1"/>
                </a:solidFill>
              </a:rPr>
              <a:t>Beeld</a:t>
            </a:r>
            <a:endParaRPr dirty="0">
              <a:solidFill>
                <a:schemeClr val="tx1"/>
              </a:solidFill>
            </a:endParaRPr>
          </a:p>
        </p:txBody>
      </p:sp>
      <p:sp>
        <p:nvSpPr>
          <p:cNvPr id="252" name="Tijdelijke aanduiding voor afbeelding 16"/>
          <p:cNvSpPr>
            <a:spLocks noGrp="1"/>
          </p:cNvSpPr>
          <p:nvPr>
            <p:ph type="pic" idx="21"/>
          </p:nvPr>
        </p:nvSpPr>
        <p:spPr>
          <a:xfrm>
            <a:off x="4852465" y="0"/>
            <a:ext cx="7339534" cy="6858000"/>
          </a:xfrm>
          <a:prstGeom prst="rect">
            <a:avLst/>
          </a:prstGeom>
        </p:spPr>
        <p:txBody>
          <a:bodyPr lIns="91439" tIns="45719" rIns="91439" bIns="45719"/>
          <a:lstStyle/>
          <a:p>
            <a:r>
              <a:rPr lang="en-US"/>
              <a:t>Click icon to add picture</a:t>
            </a:r>
            <a:endParaRPr/>
          </a:p>
        </p:txBody>
      </p:sp>
      <p:sp>
        <p:nvSpPr>
          <p:cNvPr id="253" name="Body Level One…"/>
          <p:cNvSpPr txBox="1">
            <a:spLocks noGrp="1"/>
          </p:cNvSpPr>
          <p:nvPr>
            <p:ph type="body" sz="quarter" idx="1" hasCustomPrompt="1"/>
          </p:nvPr>
        </p:nvSpPr>
        <p:spPr>
          <a:xfrm>
            <a:off x="698500" y="4883660"/>
            <a:ext cx="3729203" cy="248473"/>
          </a:xfrm>
          <a:prstGeom prst="rect">
            <a:avLst/>
          </a:prstGeom>
        </p:spPr>
        <p:txBody>
          <a:bodyPr anchor="ctr">
            <a:normAutofit/>
          </a:bodyPr>
          <a:lstStyle>
            <a:lvl1pPr marL="0" indent="0">
              <a:buClrTx/>
              <a:buSzTx/>
              <a:buNone/>
              <a:defRPr b="1">
                <a:solidFill>
                  <a:srgbClr val="FFFFFF"/>
                </a:solidFill>
              </a:defRPr>
            </a:lvl1pPr>
            <a:lvl2pPr marL="0" indent="457200">
              <a:buClrTx/>
              <a:buSzTx/>
              <a:buNone/>
              <a:defRPr b="1">
                <a:solidFill>
                  <a:srgbClr val="FFFFFF"/>
                </a:solidFill>
              </a:defRPr>
            </a:lvl2pPr>
            <a:lvl3pPr indent="914400">
              <a:buClrTx/>
              <a:buFontTx/>
              <a:defRPr b="1">
                <a:solidFill>
                  <a:srgbClr val="FFFFFF"/>
                </a:solidFill>
              </a:defRPr>
            </a:lvl3pPr>
            <a:lvl4pPr indent="1371600">
              <a:buClrTx/>
              <a:buFontTx/>
              <a:defRPr b="1">
                <a:solidFill>
                  <a:srgbClr val="FFFFFF"/>
                </a:solidFill>
              </a:defRPr>
            </a:lvl4pPr>
            <a:lvl5pPr marL="0" indent="1828800">
              <a:buClrTx/>
              <a:buSzTx/>
              <a:buFontTx/>
              <a:buNone/>
              <a:defRPr b="1">
                <a:solidFill>
                  <a:srgbClr val="FFFFFF"/>
                </a:solidFill>
              </a:defRPr>
            </a:lvl5pPr>
          </a:lstStyle>
          <a:p>
            <a:r>
              <a:t>Naam van de spreker of datum</a:t>
            </a:r>
          </a:p>
          <a:p>
            <a:pPr lvl="1"/>
            <a:endParaRPr/>
          </a:p>
          <a:p>
            <a:pPr lvl="2"/>
            <a:endParaRPr/>
          </a:p>
          <a:p>
            <a:pPr lvl="3"/>
            <a:endParaRPr/>
          </a:p>
          <a:p>
            <a:pPr lvl="4"/>
            <a:endParaRPr/>
          </a:p>
        </p:txBody>
      </p:sp>
      <p:sp>
        <p:nvSpPr>
          <p:cNvPr id="254" name="Tijdelijke aanduiding voor tekst 20"/>
          <p:cNvSpPr>
            <a:spLocks noGrp="1"/>
          </p:cNvSpPr>
          <p:nvPr>
            <p:ph type="body" sz="quarter" idx="22" hasCustomPrompt="1"/>
          </p:nvPr>
        </p:nvSpPr>
        <p:spPr>
          <a:xfrm>
            <a:off x="698499" y="1712684"/>
            <a:ext cx="3729206" cy="2925403"/>
          </a:xfrm>
          <a:prstGeom prst="rect">
            <a:avLst/>
          </a:prstGeom>
        </p:spPr>
        <p:txBody>
          <a:bodyPr anchor="b">
            <a:normAutofit/>
          </a:bodyPr>
          <a:lstStyle>
            <a:lvl1pPr marL="0" indent="0" defTabSz="914400">
              <a:lnSpc>
                <a:spcPct val="100000"/>
              </a:lnSpc>
              <a:spcBef>
                <a:spcPts val="500"/>
              </a:spcBef>
              <a:buClrTx/>
              <a:buSzTx/>
              <a:buNone/>
              <a:defRPr sz="3800">
                <a:solidFill>
                  <a:srgbClr val="FFFFFF"/>
                </a:solidFill>
                <a:latin typeface="Roboto Slab Regular Regular"/>
                <a:ea typeface="Roboto Slab Regular Regular"/>
                <a:cs typeface="Roboto Slab Regular Regular"/>
                <a:sym typeface="Roboto Slab Regular Regular"/>
              </a:defRPr>
            </a:lvl1pPr>
          </a:lstStyle>
          <a:p>
            <a:r>
              <a:t>Plaats hier de titel van de presentatie</a:t>
            </a:r>
          </a:p>
        </p:txBody>
      </p:sp>
      <p:sp>
        <p:nvSpPr>
          <p:cNvPr id="255" name="Tijdelijke aanduiding voor tekst 17"/>
          <p:cNvSpPr>
            <a:spLocks noGrp="1"/>
          </p:cNvSpPr>
          <p:nvPr>
            <p:ph type="body" sz="quarter" idx="23" hasCustomPrompt="1"/>
          </p:nvPr>
        </p:nvSpPr>
        <p:spPr>
          <a:xfrm>
            <a:off x="698500" y="5377708"/>
            <a:ext cx="1454400" cy="7201"/>
          </a:xfrm>
          <a:prstGeom prst="rect">
            <a:avLst/>
          </a:prstGeom>
          <a:solidFill>
            <a:srgbClr val="FFFFFF"/>
          </a:solidFill>
        </p:spPr>
        <p:txBody>
          <a:bodyPr>
            <a:normAutofit/>
          </a:bodyPr>
          <a:lstStyle>
            <a:lvl1pPr marL="0" indent="0" defTabSz="287655">
              <a:spcBef>
                <a:spcPts val="400"/>
              </a:spcBef>
              <a:buClrTx/>
              <a:buSzTx/>
              <a:buNone/>
              <a:defRPr sz="640"/>
            </a:lvl1pPr>
          </a:lstStyle>
          <a:p>
            <a:r>
              <a:t>  </a:t>
            </a:r>
          </a:p>
        </p:txBody>
      </p:sp>
      <p:sp>
        <p:nvSpPr>
          <p:cNvPr id="270"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66" name="Graphic 65">
            <a:extLst>
              <a:ext uri="{FF2B5EF4-FFF2-40B4-BE49-F238E27FC236}">
                <a16:creationId xmlns:a16="http://schemas.microsoft.com/office/drawing/2014/main" id="{C8B2F066-9B7C-C54F-9CB0-80B54583A62D}"/>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4800" y="5846400"/>
            <a:ext cx="1461599" cy="1033080"/>
          </a:xfrm>
          <a:prstGeom prst="rect">
            <a:avLst/>
          </a:prstGeom>
        </p:spPr>
      </p:pic>
      <p:grpSp>
        <p:nvGrpSpPr>
          <p:cNvPr id="2" name="Group 1">
            <a:extLst>
              <a:ext uri="{FF2B5EF4-FFF2-40B4-BE49-F238E27FC236}">
                <a16:creationId xmlns:a16="http://schemas.microsoft.com/office/drawing/2014/main" id="{02B50CF1-612F-C060-EC9D-11D21B0A1799}"/>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80A00FF6-CF2E-9C2A-6E47-7461846707D2}"/>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CA02188D-4998-43CD-0076-543F61F91DDA}"/>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09096AD9-435A-A381-1168-043019B3F567}"/>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B31B3BAC-DFAD-C18F-11F6-C34B0F6F428C}"/>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C97615D2-672A-6E37-99F7-D29DF5BBA43C}"/>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1F726D08-0AE0-3061-1A51-78B17F760023}"/>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A4E94B4F-C11D-FAA6-B761-279933488E6A}"/>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793567C8-7817-1917-669B-26910BF117D6}"/>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68CFE164-AEC4-F225-A3AB-85E2458E8D2F}"/>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FF94B61B-9672-7610-94A4-D4279C9A0BD0}"/>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6AB3DC84-942B-F659-2230-5CFCA289482E}"/>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B776954E-D2BD-79BD-A366-E25416C20758}"/>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98C886C4-644E-A055-5CF9-86E9D30D1D9B}"/>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Alleen titel">
    <p:spTree>
      <p:nvGrpSpPr>
        <p:cNvPr id="1" name=""/>
        <p:cNvGrpSpPr/>
        <p:nvPr/>
      </p:nvGrpSpPr>
      <p:grpSpPr>
        <a:xfrm>
          <a:off x="0" y="0"/>
          <a:ext cx="0" cy="0"/>
          <a:chOff x="0" y="0"/>
          <a:chExt cx="0" cy="0"/>
        </a:xfrm>
      </p:grpSpPr>
      <p:grpSp>
        <p:nvGrpSpPr>
          <p:cNvPr id="319" name="Group 4"/>
          <p:cNvGrpSpPr/>
          <p:nvPr/>
        </p:nvGrpSpPr>
        <p:grpSpPr>
          <a:xfrm>
            <a:off x="698501" y="5884314"/>
            <a:ext cx="1454912" cy="577167"/>
            <a:chOff x="0" y="0"/>
            <a:chExt cx="1454911" cy="577165"/>
          </a:xfrm>
        </p:grpSpPr>
        <p:sp>
          <p:nvSpPr>
            <p:cNvPr id="311"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312"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3"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4"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5"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316"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7"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8"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320" name="Plaats hier je titel"/>
          <p:cNvSpPr txBox="1">
            <a:spLocks noGrp="1"/>
          </p:cNvSpPr>
          <p:nvPr>
            <p:ph type="title" hasCustomPrompt="1"/>
          </p:nvPr>
        </p:nvSpPr>
        <p:spPr>
          <a:xfrm>
            <a:off x="698500" y="741499"/>
            <a:ext cx="10775071" cy="490401"/>
          </a:xfrm>
          <a:prstGeom prst="rect">
            <a:avLst/>
          </a:prstGeom>
        </p:spPr>
        <p:txBody>
          <a:bodyPr>
            <a:normAutofit/>
          </a:bodyPr>
          <a:lstStyle/>
          <a:p>
            <a:r>
              <a:t>Plaats hier je titel</a:t>
            </a:r>
          </a:p>
        </p:txBody>
      </p:sp>
      <p:sp>
        <p:nvSpPr>
          <p:cNvPr id="321"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sp>
        <p:nvSpPr>
          <p:cNvPr id="322" name="Tekstvak 4"/>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Alleen</a:t>
            </a:r>
            <a:r>
              <a:rPr dirty="0">
                <a:solidFill>
                  <a:schemeClr val="tx1"/>
                </a:solidFill>
              </a:rPr>
              <a:t> </a:t>
            </a:r>
            <a:r>
              <a:rPr dirty="0" err="1">
                <a:solidFill>
                  <a:schemeClr val="tx1"/>
                </a:solidFill>
              </a:rPr>
              <a:t>titel</a:t>
            </a:r>
            <a:endParaRPr dirty="0">
              <a:solidFill>
                <a:schemeClr val="tx1"/>
              </a:solidFill>
            </a:endParaRPr>
          </a:p>
        </p:txBody>
      </p:sp>
      <p:grpSp>
        <p:nvGrpSpPr>
          <p:cNvPr id="2" name="Group 1">
            <a:extLst>
              <a:ext uri="{FF2B5EF4-FFF2-40B4-BE49-F238E27FC236}">
                <a16:creationId xmlns:a16="http://schemas.microsoft.com/office/drawing/2014/main" id="{0054E7C0-9350-90E0-F151-558E86C53381}"/>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83E98F15-C91A-1263-DA52-3DC5443B692E}"/>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8B19F899-4677-10F5-1C00-01C15C8AD1EC}"/>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58E6F438-02C2-0D7C-739F-607A172E3FFE}"/>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AE4868A2-EEAD-692C-2E66-BBA1A199D06F}"/>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B4AAD0CB-B038-2F3A-B9E0-EB2EF9D120EF}"/>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2BAFE4A7-DC05-0430-5A1B-F0389E257CFE}"/>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8D63D877-D292-BB54-B563-E77DB6886F01}"/>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437DBAF1-34D3-491C-918D-BB7B7FCACFF7}"/>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A8D9D3F1-1E1C-D9AA-DE16-65EDBB669E27}"/>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61DF3162-491D-115D-770D-3F4A27644146}"/>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3EFDD170-A78E-0147-9C3E-6BCF611E0C0E}"/>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087CE1CE-D31A-0D62-57FA-F6A471D55363}"/>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C96B1008-5B63-C5DB-A39E-FC97CAE7BC61}"/>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ekst">
    <p:spTree>
      <p:nvGrpSpPr>
        <p:cNvPr id="1" name=""/>
        <p:cNvGrpSpPr/>
        <p:nvPr/>
      </p:nvGrpSpPr>
      <p:grpSpPr>
        <a:xfrm>
          <a:off x="0" y="0"/>
          <a:ext cx="0" cy="0"/>
          <a:chOff x="0" y="0"/>
          <a:chExt cx="0" cy="0"/>
        </a:xfrm>
      </p:grpSpPr>
      <p:grpSp>
        <p:nvGrpSpPr>
          <p:cNvPr id="371" name="Group 4"/>
          <p:cNvGrpSpPr/>
          <p:nvPr/>
        </p:nvGrpSpPr>
        <p:grpSpPr>
          <a:xfrm>
            <a:off x="698501" y="5884314"/>
            <a:ext cx="1454912" cy="577167"/>
            <a:chOff x="0" y="0"/>
            <a:chExt cx="1454911" cy="577165"/>
          </a:xfrm>
        </p:grpSpPr>
        <p:sp>
          <p:nvSpPr>
            <p:cNvPr id="363"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364"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65"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66"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67"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368"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69"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70"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372" name="Plaats hier je titel"/>
          <p:cNvSpPr txBox="1">
            <a:spLocks noGrp="1"/>
          </p:cNvSpPr>
          <p:nvPr>
            <p:ph type="title" hasCustomPrompt="1"/>
          </p:nvPr>
        </p:nvSpPr>
        <p:spPr>
          <a:xfrm>
            <a:off x="698500" y="741499"/>
            <a:ext cx="10775071" cy="490401"/>
          </a:xfrm>
          <a:prstGeom prst="rect">
            <a:avLst/>
          </a:prstGeom>
        </p:spPr>
        <p:txBody>
          <a:bodyPr>
            <a:normAutofit/>
          </a:bodyPr>
          <a:lstStyle/>
          <a:p>
            <a:r>
              <a:t>Plaats hier je titel</a:t>
            </a:r>
          </a:p>
        </p:txBody>
      </p:sp>
      <p:sp>
        <p:nvSpPr>
          <p:cNvPr id="373" name="Body Level One…"/>
          <p:cNvSpPr txBox="1">
            <a:spLocks noGrp="1"/>
          </p:cNvSpPr>
          <p:nvPr>
            <p:ph type="body" idx="1" hasCustomPrompt="1"/>
          </p:nvPr>
        </p:nvSpPr>
        <p:spPr>
          <a:xfrm>
            <a:off x="698500" y="1591900"/>
            <a:ext cx="10773500" cy="4356464"/>
          </a:xfrm>
          <a:prstGeom prst="rect">
            <a:avLst/>
          </a:prstGeom>
        </p:spPr>
        <p:txBody>
          <a:bodyPr>
            <a:normAutofit/>
          </a:bodyPr>
          <a:lstStyle/>
          <a:p>
            <a:r>
              <a:t>Klik hier om een bullet te plaatsen.</a:t>
            </a:r>
          </a:p>
          <a:p>
            <a:pPr lvl="1"/>
            <a:endParaRPr/>
          </a:p>
          <a:p>
            <a:pPr lvl="2"/>
            <a:endParaRPr/>
          </a:p>
          <a:p>
            <a:pPr lvl="3"/>
            <a:endParaRPr/>
          </a:p>
          <a:p>
            <a:pPr lvl="4"/>
            <a:endParaRPr/>
          </a:p>
        </p:txBody>
      </p:sp>
      <p:sp>
        <p:nvSpPr>
          <p:cNvPr id="374"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sp>
        <p:nvSpPr>
          <p:cNvPr id="375" name="Tekstvak 6"/>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Tekst</a:t>
            </a:r>
            <a:endParaRPr dirty="0">
              <a:solidFill>
                <a:schemeClr val="tx1"/>
              </a:solidFill>
            </a:endParaRPr>
          </a:p>
        </p:txBody>
      </p:sp>
      <p:grpSp>
        <p:nvGrpSpPr>
          <p:cNvPr id="2" name="Group 1">
            <a:extLst>
              <a:ext uri="{FF2B5EF4-FFF2-40B4-BE49-F238E27FC236}">
                <a16:creationId xmlns:a16="http://schemas.microsoft.com/office/drawing/2014/main" id="{BB7D0D04-A7B8-9871-63C5-D803E26CDE62}"/>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C3542BCA-EFD5-214C-2C37-D7385725B694}"/>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1C02F91D-2B71-9D26-A257-FB0FA8A5FF46}"/>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82A5AC28-824F-EE92-6223-593D4D0675F4}"/>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93A002A4-98B6-C14D-E3F7-4F2E181F4617}"/>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56415D4F-04A3-9581-6C56-F02BA40059DA}"/>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4ED131E9-9BE0-D1B5-FB9F-2347002CEE66}"/>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3EA0CC4E-22B9-454D-FA06-384E47D67176}"/>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B388D65F-61B5-CA19-F236-254639CD3326}"/>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439CD43D-8F8E-F7AD-E5C9-CDCD32086EF7}"/>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25596DB7-661A-F05D-9529-DD78F35FCDAB}"/>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AF975C06-57A0-A820-20F3-462C94B1E7C8}"/>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E6F685F0-DF6E-15F0-881D-F0F1EEF3EAD7}"/>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7647FC8A-2B0B-7D35-8B33-2F0662F7D5F9}"/>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ekst (Wit)">
    <p:spTree>
      <p:nvGrpSpPr>
        <p:cNvPr id="1" name=""/>
        <p:cNvGrpSpPr/>
        <p:nvPr/>
      </p:nvGrpSpPr>
      <p:grpSpPr>
        <a:xfrm>
          <a:off x="0" y="0"/>
          <a:ext cx="0" cy="0"/>
          <a:chOff x="0" y="0"/>
          <a:chExt cx="0" cy="0"/>
        </a:xfrm>
      </p:grpSpPr>
      <p:grpSp>
        <p:nvGrpSpPr>
          <p:cNvPr id="692" name="Group 4"/>
          <p:cNvGrpSpPr/>
          <p:nvPr/>
        </p:nvGrpSpPr>
        <p:grpSpPr>
          <a:xfrm>
            <a:off x="698501" y="5884314"/>
            <a:ext cx="1454912" cy="577167"/>
            <a:chOff x="0" y="0"/>
            <a:chExt cx="1454911" cy="577165"/>
          </a:xfrm>
        </p:grpSpPr>
        <p:sp>
          <p:nvSpPr>
            <p:cNvPr id="684"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685"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86"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87"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88"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689"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90"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91"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693" name="Body Level One…"/>
          <p:cNvSpPr txBox="1">
            <a:spLocks noGrp="1"/>
          </p:cNvSpPr>
          <p:nvPr>
            <p:ph type="body" idx="1" hasCustomPrompt="1"/>
          </p:nvPr>
        </p:nvSpPr>
        <p:spPr>
          <a:xfrm>
            <a:off x="698498" y="718513"/>
            <a:ext cx="10798176" cy="5229851"/>
          </a:xfrm>
          <a:prstGeom prst="rect">
            <a:avLst/>
          </a:prstGeom>
        </p:spPr>
        <p:txBody>
          <a:bodyPr anchor="ctr">
            <a:normAutofit/>
          </a:bodyPr>
          <a:lstStyle>
            <a:lvl1pPr marL="0" indent="0" algn="ctr">
              <a:buClrTx/>
              <a:buSzTx/>
              <a:buNone/>
              <a:defRPr sz="4400">
                <a:latin typeface="Roboto Slab Regular Regular"/>
                <a:ea typeface="Roboto Slab Regular Regular"/>
                <a:cs typeface="Roboto Slab Regular Regular"/>
                <a:sym typeface="Roboto Slab Regular Regular"/>
              </a:defRPr>
            </a:lvl1pPr>
            <a:lvl2pPr marL="0" indent="0" algn="ctr">
              <a:buClrTx/>
              <a:buSzTx/>
              <a:buNone/>
              <a:defRPr sz="4400">
                <a:latin typeface="Roboto Slab Regular Regular"/>
                <a:ea typeface="Roboto Slab Regular Regular"/>
                <a:cs typeface="Roboto Slab Regular Regular"/>
                <a:sym typeface="Roboto Slab Regular Regular"/>
              </a:defRPr>
            </a:lvl2pPr>
            <a:lvl3pPr algn="ctr">
              <a:buClrTx/>
              <a:buFontTx/>
              <a:defRPr sz="4400">
                <a:latin typeface="Roboto Slab Regular Regular"/>
                <a:ea typeface="Roboto Slab Regular Regular"/>
                <a:cs typeface="Roboto Slab Regular Regular"/>
                <a:sym typeface="Roboto Slab Regular Regular"/>
              </a:defRPr>
            </a:lvl3pPr>
            <a:lvl4pPr algn="ctr">
              <a:buClrTx/>
              <a:buFontTx/>
              <a:defRPr sz="4400">
                <a:latin typeface="Roboto Slab Regular Regular"/>
                <a:ea typeface="Roboto Slab Regular Regular"/>
                <a:cs typeface="Roboto Slab Regular Regular"/>
                <a:sym typeface="Roboto Slab Regular Regular"/>
              </a:defRPr>
            </a:lvl4pPr>
            <a:lvl5pPr marL="0" indent="0" algn="ctr">
              <a:buClrTx/>
              <a:buSzTx/>
              <a:buFontTx/>
              <a:buNone/>
              <a:defRPr sz="4400">
                <a:latin typeface="Roboto Slab Regular Regular"/>
                <a:ea typeface="Roboto Slab Regular Regular"/>
                <a:cs typeface="Roboto Slab Regular Regular"/>
                <a:sym typeface="Roboto Slab Regular Regular"/>
              </a:defRPr>
            </a:lvl5pPr>
          </a:lstStyle>
          <a:p>
            <a:r>
              <a:t>Quote</a:t>
            </a:r>
          </a:p>
          <a:p>
            <a:pPr lvl="1"/>
            <a:endParaRPr/>
          </a:p>
          <a:p>
            <a:pPr lvl="2"/>
            <a:endParaRPr/>
          </a:p>
          <a:p>
            <a:pPr lvl="3"/>
            <a:endParaRPr/>
          </a:p>
          <a:p>
            <a:pPr lvl="4"/>
            <a:endParaRPr/>
          </a:p>
        </p:txBody>
      </p:sp>
      <p:sp>
        <p:nvSpPr>
          <p:cNvPr id="694" name="Tekstvak 6"/>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Tekst</a:t>
            </a:r>
            <a:r>
              <a:rPr dirty="0">
                <a:solidFill>
                  <a:schemeClr val="tx1"/>
                </a:solidFill>
              </a:rPr>
              <a:t> (Wit)</a:t>
            </a:r>
          </a:p>
        </p:txBody>
      </p:sp>
      <p:sp>
        <p:nvSpPr>
          <p:cNvPr id="708"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grpSp>
        <p:nvGrpSpPr>
          <p:cNvPr id="2" name="Group 1">
            <a:extLst>
              <a:ext uri="{FF2B5EF4-FFF2-40B4-BE49-F238E27FC236}">
                <a16:creationId xmlns:a16="http://schemas.microsoft.com/office/drawing/2014/main" id="{A36FE771-E18E-D9E9-D533-3EEA0A277C9C}"/>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B77208AA-88D6-FD9C-ACBC-8CEA1A25A610}"/>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EFCDCE4E-5515-A53D-0376-C388B4D0EFEE}"/>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7C322F51-97D5-8549-9685-CA88D8E2AC74}"/>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600777BC-D1D1-BF30-B01B-30245FBCFCA0}"/>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6D430E28-0688-6B8F-70FF-A67834694EF3}"/>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0B91ED75-DC9B-465F-9746-1264C051AF92}"/>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E182A77B-1589-19E6-50FB-76F98531B8C2}"/>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2097A0D5-A8A9-88FB-173C-F2540A831F17}"/>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7FAF7EB3-96E5-E808-D39E-A3F24FD58BF3}"/>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C5C7DF23-118E-664F-795F-184234731130}"/>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B9CCB8C4-E730-C8E4-1F40-DCC477150A1E}"/>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6F45FBC3-5A66-FEC0-A103-02522379CA3D}"/>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A5ECC44B-A084-3535-A69D-BA18D9B94B54}"/>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ekst en Beeld (S)">
    <p:spTree>
      <p:nvGrpSpPr>
        <p:cNvPr id="1" name=""/>
        <p:cNvGrpSpPr/>
        <p:nvPr/>
      </p:nvGrpSpPr>
      <p:grpSpPr>
        <a:xfrm>
          <a:off x="0" y="0"/>
          <a:ext cx="0" cy="0"/>
          <a:chOff x="0" y="0"/>
          <a:chExt cx="0" cy="0"/>
        </a:xfrm>
      </p:grpSpPr>
      <p:grpSp>
        <p:nvGrpSpPr>
          <p:cNvPr id="857" name="Group 4"/>
          <p:cNvGrpSpPr/>
          <p:nvPr/>
        </p:nvGrpSpPr>
        <p:grpSpPr>
          <a:xfrm>
            <a:off x="698501" y="5884314"/>
            <a:ext cx="1454912" cy="577167"/>
            <a:chOff x="0" y="0"/>
            <a:chExt cx="1454911" cy="577165"/>
          </a:xfrm>
        </p:grpSpPr>
        <p:sp>
          <p:nvSpPr>
            <p:cNvPr id="849"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850"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1"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2"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3"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854"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5"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6"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858" name="Rechthoek 221"/>
          <p:cNvSpPr/>
          <p:nvPr/>
        </p:nvSpPr>
        <p:spPr>
          <a:xfrm>
            <a:off x="7783149" y="0"/>
            <a:ext cx="4412523" cy="6858000"/>
          </a:xfrm>
          <a:prstGeom prst="rect">
            <a:avLst/>
          </a:prstGeom>
          <a:solidFill>
            <a:schemeClr val="accent1"/>
          </a:solidFill>
          <a:ln w="12700">
            <a:miter lim="400000"/>
          </a:ln>
        </p:spPr>
        <p:txBody>
          <a:bodyPr lIns="45719" rIns="45719" anchor="ctr"/>
          <a:lstStyle/>
          <a:p>
            <a:pPr algn="ctr">
              <a:defRPr sz="1600">
                <a:solidFill>
                  <a:srgbClr val="FFFFFF"/>
                </a:solidFill>
              </a:defRPr>
            </a:pPr>
            <a:endParaRPr/>
          </a:p>
        </p:txBody>
      </p:sp>
      <p:sp>
        <p:nvSpPr>
          <p:cNvPr id="859" name="Body Level One…"/>
          <p:cNvSpPr txBox="1">
            <a:spLocks noGrp="1"/>
          </p:cNvSpPr>
          <p:nvPr>
            <p:ph type="body" sz="half" idx="1" hasCustomPrompt="1"/>
          </p:nvPr>
        </p:nvSpPr>
        <p:spPr>
          <a:xfrm>
            <a:off x="7783149" y="0"/>
            <a:ext cx="4412523" cy="6858000"/>
          </a:xfrm>
          <a:prstGeom prst="rect">
            <a:avLst/>
          </a:prstGeom>
          <a:solidFill>
            <a:schemeClr val="accent6"/>
          </a:solidFill>
        </p:spPr>
        <p:txBody>
          <a:bodyPr>
            <a:normAutofit/>
          </a:bodyPr>
          <a:lstStyle>
            <a:lvl1pPr marL="0" indent="0">
              <a:buClrTx/>
              <a:buSzTx/>
              <a:buNone/>
            </a:lvl1pPr>
            <a:lvl2pPr>
              <a:buClrTx/>
            </a:lvl2pPr>
            <a:lvl3pPr>
              <a:buClrTx/>
              <a:buFontTx/>
            </a:lvl3pPr>
            <a:lvl4pPr>
              <a:buClrTx/>
              <a:buFontTx/>
            </a:lvl4pPr>
            <a:lvl5pPr>
              <a:buClrTx/>
              <a:buFontTx/>
            </a:lvl5pPr>
          </a:lstStyle>
          <a:p>
            <a:r>
              <a:t>  </a:t>
            </a:r>
          </a:p>
          <a:p>
            <a:pPr lvl="1"/>
            <a:endParaRPr/>
          </a:p>
          <a:p>
            <a:pPr lvl="2"/>
            <a:endParaRPr/>
          </a:p>
          <a:p>
            <a:pPr lvl="3"/>
            <a:endParaRPr/>
          </a:p>
          <a:p>
            <a:pPr lvl="4"/>
            <a:endParaRPr/>
          </a:p>
        </p:txBody>
      </p:sp>
      <p:sp>
        <p:nvSpPr>
          <p:cNvPr id="860" name="Tijdelijke aanduiding voor afbeelding 8"/>
          <p:cNvSpPr>
            <a:spLocks noGrp="1"/>
          </p:cNvSpPr>
          <p:nvPr>
            <p:ph type="pic" sz="half" idx="21"/>
          </p:nvPr>
        </p:nvSpPr>
        <p:spPr>
          <a:xfrm>
            <a:off x="7783149" y="1433"/>
            <a:ext cx="4408851" cy="6856567"/>
          </a:xfrm>
          <a:prstGeom prst="rect">
            <a:avLst/>
          </a:prstGeom>
          <a:solidFill>
            <a:srgbClr val="ED6842"/>
          </a:solidFill>
        </p:spPr>
        <p:txBody>
          <a:bodyPr lIns="91439" tIns="45719" rIns="91439" bIns="45719"/>
          <a:lstStyle/>
          <a:p>
            <a:r>
              <a:rPr lang="en-US"/>
              <a:t>Click icon to add picture</a:t>
            </a:r>
            <a:endParaRPr/>
          </a:p>
        </p:txBody>
      </p:sp>
      <p:sp>
        <p:nvSpPr>
          <p:cNvPr id="861" name="Plaats hier je titel"/>
          <p:cNvSpPr txBox="1">
            <a:spLocks noGrp="1"/>
          </p:cNvSpPr>
          <p:nvPr>
            <p:ph type="title" hasCustomPrompt="1"/>
          </p:nvPr>
        </p:nvSpPr>
        <p:spPr>
          <a:xfrm>
            <a:off x="705147" y="741499"/>
            <a:ext cx="6322009" cy="490401"/>
          </a:xfrm>
          <a:prstGeom prst="rect">
            <a:avLst/>
          </a:prstGeom>
        </p:spPr>
        <p:txBody>
          <a:bodyPr>
            <a:normAutofit/>
          </a:bodyPr>
          <a:lstStyle/>
          <a:p>
            <a:r>
              <a:t>Plaats hier je titel</a:t>
            </a:r>
          </a:p>
        </p:txBody>
      </p:sp>
      <p:sp>
        <p:nvSpPr>
          <p:cNvPr id="862" name="Tijdelijke aanduiding voor verticale tekst 2"/>
          <p:cNvSpPr>
            <a:spLocks noGrp="1"/>
          </p:cNvSpPr>
          <p:nvPr>
            <p:ph type="body" sz="half" idx="22" hasCustomPrompt="1"/>
          </p:nvPr>
        </p:nvSpPr>
        <p:spPr>
          <a:xfrm>
            <a:off x="705145" y="1591899"/>
            <a:ext cx="6321089" cy="4356465"/>
          </a:xfrm>
          <a:prstGeom prst="rect">
            <a:avLst/>
          </a:prstGeom>
        </p:spPr>
        <p:txBody>
          <a:bodyPr>
            <a:normAutofit/>
          </a:bodyPr>
          <a:lstStyle/>
          <a:p>
            <a:r>
              <a:t>Klik hier om een bullet te plaatsen.
Sub-bullets
Leestekst
Subtitel
Numerieke bullets
# Abc
# Bullets
Cursief
Alt. Subtitel</a:t>
            </a:r>
          </a:p>
        </p:txBody>
      </p:sp>
      <p:sp>
        <p:nvSpPr>
          <p:cNvPr id="863" name="Tekstvak 6"/>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Tekst</a:t>
            </a:r>
            <a:r>
              <a:rPr dirty="0">
                <a:solidFill>
                  <a:schemeClr val="tx1"/>
                </a:solidFill>
              </a:rPr>
              <a:t> </a:t>
            </a:r>
            <a:r>
              <a:rPr dirty="0" err="1">
                <a:solidFill>
                  <a:schemeClr val="tx1"/>
                </a:solidFill>
              </a:rPr>
              <a:t>en</a:t>
            </a:r>
            <a:r>
              <a:rPr dirty="0">
                <a:solidFill>
                  <a:schemeClr val="tx1"/>
                </a:solidFill>
              </a:rPr>
              <a:t> </a:t>
            </a:r>
            <a:r>
              <a:rPr dirty="0" err="1">
                <a:solidFill>
                  <a:schemeClr val="tx1"/>
                </a:solidFill>
              </a:rPr>
              <a:t>Beeld</a:t>
            </a:r>
            <a:r>
              <a:rPr dirty="0">
                <a:solidFill>
                  <a:schemeClr val="tx1"/>
                </a:solidFill>
              </a:rPr>
              <a:t> (S)</a:t>
            </a:r>
          </a:p>
        </p:txBody>
      </p:sp>
      <p:sp>
        <p:nvSpPr>
          <p:cNvPr id="864" name="Slide Number"/>
          <p:cNvSpPr txBox="1">
            <a:spLocks noGrp="1"/>
          </p:cNvSpPr>
          <p:nvPr>
            <p:ph type="sldNum" sz="quarter" idx="2"/>
          </p:nvPr>
        </p:nvSpPr>
        <p:spPr>
          <a:xfrm>
            <a:off x="11289785" y="6246130"/>
            <a:ext cx="182216" cy="172815"/>
          </a:xfrm>
          <a:prstGeom prst="rect">
            <a:avLst/>
          </a:prstGeom>
        </p:spPr>
        <p:txBody>
          <a:bodyPr/>
          <a:lstStyle>
            <a:lvl1pPr>
              <a:defRPr>
                <a:solidFill>
                  <a:srgbClr val="FFFFFF"/>
                </a:solidFill>
              </a:defRPr>
            </a:lvl1pPr>
          </a:lstStyle>
          <a:p>
            <a:fld id="{86CB4B4D-7CA3-9044-876B-883B54F8677D}" type="slidenum">
              <a:t>‹#›</a:t>
            </a:fld>
            <a:endParaRPr/>
          </a:p>
        </p:txBody>
      </p:sp>
      <p:grpSp>
        <p:nvGrpSpPr>
          <p:cNvPr id="2" name="Group 1">
            <a:extLst>
              <a:ext uri="{FF2B5EF4-FFF2-40B4-BE49-F238E27FC236}">
                <a16:creationId xmlns:a16="http://schemas.microsoft.com/office/drawing/2014/main" id="{8F3475FF-7B49-33A5-43E8-5CB1E3DF550A}"/>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BFCE9138-9B51-D6C3-16CB-C8FFE6A23A3D}"/>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517EB11E-E8E7-7802-BA36-72048B0F4FDF}"/>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8932D68C-51EC-D478-B53F-A0C367627EB5}"/>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ADCAF656-6013-7BB9-7B08-18D501C92DFD}"/>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1A6CAA51-C916-9486-C927-E975A90FC2F6}"/>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0E13218F-3A7A-4665-B26C-E19FA685B27F}"/>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C8CC34AF-6E73-71CD-568F-345C22A73640}"/>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F936027A-4181-71AF-8982-B571966F0B7F}"/>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9AAA6EB7-6AED-826F-E568-2AD6F2BC3C40}"/>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277C8293-DEA7-060C-4610-35CEAE293320}"/>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89B8ACCB-4B6B-B992-5AA0-AF431CFFBE09}"/>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2A483447-4624-442C-1BBF-43D984C3D7A1}"/>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E3257323-2D7C-D39A-FD2C-4691F848C8D3}"/>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ekst en Beeld (M)">
    <p:spTree>
      <p:nvGrpSpPr>
        <p:cNvPr id="1" name=""/>
        <p:cNvGrpSpPr/>
        <p:nvPr/>
      </p:nvGrpSpPr>
      <p:grpSpPr>
        <a:xfrm>
          <a:off x="0" y="0"/>
          <a:ext cx="0" cy="0"/>
          <a:chOff x="0" y="0"/>
          <a:chExt cx="0" cy="0"/>
        </a:xfrm>
      </p:grpSpPr>
      <p:grpSp>
        <p:nvGrpSpPr>
          <p:cNvPr id="1077" name="Group 4"/>
          <p:cNvGrpSpPr/>
          <p:nvPr/>
        </p:nvGrpSpPr>
        <p:grpSpPr>
          <a:xfrm>
            <a:off x="698501" y="5884314"/>
            <a:ext cx="1454912" cy="577167"/>
            <a:chOff x="0" y="0"/>
            <a:chExt cx="1454911" cy="577165"/>
          </a:xfrm>
        </p:grpSpPr>
        <p:sp>
          <p:nvSpPr>
            <p:cNvPr id="1069"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1070"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071"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072"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073"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1074"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075"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076"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1078" name="Rechthoek 7"/>
          <p:cNvSpPr/>
          <p:nvPr/>
        </p:nvSpPr>
        <p:spPr>
          <a:xfrm>
            <a:off x="6106750" y="0"/>
            <a:ext cx="6084001" cy="6858000"/>
          </a:xfrm>
          <a:prstGeom prst="rect">
            <a:avLst/>
          </a:prstGeom>
          <a:solidFill>
            <a:schemeClr val="accent1"/>
          </a:solidFill>
          <a:ln w="12700">
            <a:miter lim="400000"/>
          </a:ln>
        </p:spPr>
        <p:txBody>
          <a:bodyPr lIns="45719" rIns="45719" anchor="ctr"/>
          <a:lstStyle/>
          <a:p>
            <a:pPr algn="ctr">
              <a:defRPr sz="1600">
                <a:solidFill>
                  <a:srgbClr val="FFFFFF"/>
                </a:solidFill>
              </a:defRPr>
            </a:pPr>
            <a:endParaRPr/>
          </a:p>
        </p:txBody>
      </p:sp>
      <p:sp>
        <p:nvSpPr>
          <p:cNvPr id="1079" name="Body Level One…"/>
          <p:cNvSpPr txBox="1">
            <a:spLocks noGrp="1"/>
          </p:cNvSpPr>
          <p:nvPr>
            <p:ph type="body" idx="1" hasCustomPrompt="1"/>
          </p:nvPr>
        </p:nvSpPr>
        <p:spPr>
          <a:xfrm>
            <a:off x="6106750" y="1"/>
            <a:ext cx="6085250" cy="6854313"/>
          </a:xfrm>
          <a:prstGeom prst="rect">
            <a:avLst/>
          </a:prstGeom>
          <a:solidFill>
            <a:srgbClr val="61A4B4"/>
          </a:solidFill>
        </p:spPr>
        <p:txBody>
          <a:bodyPr>
            <a:normAutofit/>
          </a:bodyPr>
          <a:lstStyle>
            <a:lvl1pPr marL="0" indent="0">
              <a:buClrTx/>
              <a:buSzTx/>
              <a:buNone/>
            </a:lvl1pPr>
            <a:lvl2pPr>
              <a:buClrTx/>
            </a:lvl2pPr>
            <a:lvl3pPr>
              <a:buClrTx/>
              <a:buFontTx/>
            </a:lvl3pPr>
            <a:lvl4pPr>
              <a:buClrTx/>
              <a:buFontTx/>
            </a:lvl4pPr>
            <a:lvl5pPr>
              <a:buClrTx/>
              <a:buFontTx/>
            </a:lvl5pPr>
          </a:lstStyle>
          <a:p>
            <a:r>
              <a:t>  </a:t>
            </a:r>
          </a:p>
          <a:p>
            <a:pPr lvl="1"/>
            <a:endParaRPr/>
          </a:p>
          <a:p>
            <a:pPr lvl="2"/>
            <a:endParaRPr/>
          </a:p>
          <a:p>
            <a:pPr lvl="3"/>
            <a:endParaRPr/>
          </a:p>
          <a:p>
            <a:pPr lvl="4"/>
            <a:endParaRPr/>
          </a:p>
        </p:txBody>
      </p:sp>
      <p:sp>
        <p:nvSpPr>
          <p:cNvPr id="1080" name="Tijdelijke aanduiding voor afbeelding 8"/>
          <p:cNvSpPr>
            <a:spLocks noGrp="1"/>
          </p:cNvSpPr>
          <p:nvPr>
            <p:ph type="pic" idx="21"/>
          </p:nvPr>
        </p:nvSpPr>
        <p:spPr>
          <a:xfrm>
            <a:off x="6106750" y="1433"/>
            <a:ext cx="6085250" cy="6856567"/>
          </a:xfrm>
          <a:prstGeom prst="rect">
            <a:avLst/>
          </a:prstGeom>
          <a:solidFill>
            <a:srgbClr val="FFB81C"/>
          </a:solidFill>
        </p:spPr>
        <p:txBody>
          <a:bodyPr lIns="91439" tIns="45719" rIns="91439" bIns="45719"/>
          <a:lstStyle/>
          <a:p>
            <a:r>
              <a:rPr lang="en-US"/>
              <a:t>Click icon to add picture</a:t>
            </a:r>
            <a:endParaRPr/>
          </a:p>
        </p:txBody>
      </p:sp>
      <p:sp>
        <p:nvSpPr>
          <p:cNvPr id="1081" name="Plaats hier je titel"/>
          <p:cNvSpPr txBox="1">
            <a:spLocks noGrp="1"/>
          </p:cNvSpPr>
          <p:nvPr>
            <p:ph type="title" hasCustomPrompt="1"/>
          </p:nvPr>
        </p:nvSpPr>
        <p:spPr>
          <a:xfrm>
            <a:off x="698501" y="741499"/>
            <a:ext cx="4774081" cy="490401"/>
          </a:xfrm>
          <a:prstGeom prst="rect">
            <a:avLst/>
          </a:prstGeom>
        </p:spPr>
        <p:txBody>
          <a:bodyPr>
            <a:normAutofit/>
          </a:bodyPr>
          <a:lstStyle/>
          <a:p>
            <a:r>
              <a:t>Plaats hier je titel</a:t>
            </a:r>
          </a:p>
        </p:txBody>
      </p:sp>
      <p:sp>
        <p:nvSpPr>
          <p:cNvPr id="1082" name="Tijdelijke aanduiding voor verticale tekst 2"/>
          <p:cNvSpPr>
            <a:spLocks noGrp="1"/>
          </p:cNvSpPr>
          <p:nvPr>
            <p:ph type="body" sz="half" idx="22" hasCustomPrompt="1"/>
          </p:nvPr>
        </p:nvSpPr>
        <p:spPr>
          <a:xfrm>
            <a:off x="698501" y="1591899"/>
            <a:ext cx="4773386" cy="4356465"/>
          </a:xfrm>
          <a:prstGeom prst="rect">
            <a:avLst/>
          </a:prstGeom>
        </p:spPr>
        <p:txBody>
          <a:bodyPr>
            <a:normAutofit/>
          </a:bodyPr>
          <a:lstStyle/>
          <a:p>
            <a:r>
              <a:t>Klik hier om een bullet te plaatsen.
Sub-bullets
Leestekst
Subtitel
Numerieke bullets
# Abc
# Bullets
Cursief
Alt. Subtitel</a:t>
            </a:r>
          </a:p>
        </p:txBody>
      </p:sp>
      <p:sp>
        <p:nvSpPr>
          <p:cNvPr id="1083" name="Tekstvak 6"/>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Tekst</a:t>
            </a:r>
            <a:r>
              <a:rPr dirty="0">
                <a:solidFill>
                  <a:schemeClr val="tx1"/>
                </a:solidFill>
              </a:rPr>
              <a:t> </a:t>
            </a:r>
            <a:r>
              <a:rPr dirty="0" err="1">
                <a:solidFill>
                  <a:schemeClr val="tx1"/>
                </a:solidFill>
              </a:rPr>
              <a:t>en</a:t>
            </a:r>
            <a:r>
              <a:rPr dirty="0">
                <a:solidFill>
                  <a:schemeClr val="tx1"/>
                </a:solidFill>
              </a:rPr>
              <a:t> </a:t>
            </a:r>
            <a:r>
              <a:rPr dirty="0" err="1">
                <a:solidFill>
                  <a:schemeClr val="tx1"/>
                </a:solidFill>
              </a:rPr>
              <a:t>Beeld</a:t>
            </a:r>
            <a:r>
              <a:rPr dirty="0">
                <a:solidFill>
                  <a:schemeClr val="tx1"/>
                </a:solidFill>
              </a:rPr>
              <a:t> (M)</a:t>
            </a:r>
          </a:p>
        </p:txBody>
      </p:sp>
      <p:sp>
        <p:nvSpPr>
          <p:cNvPr id="1084" name="Slide Number"/>
          <p:cNvSpPr txBox="1">
            <a:spLocks noGrp="1"/>
          </p:cNvSpPr>
          <p:nvPr>
            <p:ph type="sldNum" sz="quarter" idx="2"/>
          </p:nvPr>
        </p:nvSpPr>
        <p:spPr>
          <a:xfrm>
            <a:off x="11289785" y="6246130"/>
            <a:ext cx="182216" cy="172815"/>
          </a:xfrm>
          <a:prstGeom prst="rect">
            <a:avLst/>
          </a:prstGeom>
        </p:spPr>
        <p:txBody>
          <a:bodyPr/>
          <a:lstStyle>
            <a:lvl1pPr>
              <a:defRPr>
                <a:solidFill>
                  <a:srgbClr val="FFFFFF"/>
                </a:solidFill>
              </a:defRPr>
            </a:lvl1pPr>
          </a:lstStyle>
          <a:p>
            <a:fld id="{86CB4B4D-7CA3-9044-876B-883B54F8677D}" type="slidenum">
              <a:t>‹#›</a:t>
            </a:fld>
            <a:endParaRPr/>
          </a:p>
        </p:txBody>
      </p:sp>
      <p:grpSp>
        <p:nvGrpSpPr>
          <p:cNvPr id="2" name="Group 1">
            <a:extLst>
              <a:ext uri="{FF2B5EF4-FFF2-40B4-BE49-F238E27FC236}">
                <a16:creationId xmlns:a16="http://schemas.microsoft.com/office/drawing/2014/main" id="{2C3684DF-F4A2-4F79-9E2F-7AA02A8B6C32}"/>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1B86B871-5B59-12BE-6C37-7FEF84BF2EBE}"/>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C72BF8B4-7710-184E-56B1-C0ACD553DD41}"/>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18FCB5F1-0F2B-76FD-D88C-CBCC005810BF}"/>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63F82099-22AE-55D8-6B66-FF0249144588}"/>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97F7ECA3-84B7-0985-86DC-66339412D7CE}"/>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E7E06913-430A-8DC2-833E-C5D7FAD17188}"/>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0B879B73-3E60-6FAC-81A9-FB679ECBF7B3}"/>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491A0797-046B-A9A2-A06E-29348F2D10FE}"/>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AC1235C5-7836-ADE9-A4E3-C98BA85605A3}"/>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09D9D90A-5208-E8BD-E46D-DFAAAF789CF2}"/>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D1B676AA-A4FE-E950-687D-7B3BAA771221}"/>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CFFB0594-F6C5-F620-3603-A60A35DE61AD}"/>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5A8DC147-D53C-AAFF-AF1A-E6A77C007248}"/>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Tekst en Beeld (L)">
    <p:spTree>
      <p:nvGrpSpPr>
        <p:cNvPr id="1" name=""/>
        <p:cNvGrpSpPr/>
        <p:nvPr/>
      </p:nvGrpSpPr>
      <p:grpSpPr>
        <a:xfrm>
          <a:off x="0" y="0"/>
          <a:ext cx="0" cy="0"/>
          <a:chOff x="0" y="0"/>
          <a:chExt cx="0" cy="0"/>
        </a:xfrm>
      </p:grpSpPr>
      <p:grpSp>
        <p:nvGrpSpPr>
          <p:cNvPr id="1297" name="Group 4"/>
          <p:cNvGrpSpPr/>
          <p:nvPr/>
        </p:nvGrpSpPr>
        <p:grpSpPr>
          <a:xfrm>
            <a:off x="698501" y="5884314"/>
            <a:ext cx="1454912" cy="577167"/>
            <a:chOff x="0" y="0"/>
            <a:chExt cx="1454911" cy="577165"/>
          </a:xfrm>
        </p:grpSpPr>
        <p:sp>
          <p:nvSpPr>
            <p:cNvPr id="1289"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1290"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91"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92"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93"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1294"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95"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96"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1298" name="Rechthoek 7"/>
          <p:cNvSpPr/>
          <p:nvPr/>
        </p:nvSpPr>
        <p:spPr>
          <a:xfrm>
            <a:off x="4259367" y="0"/>
            <a:ext cx="7934401" cy="6858000"/>
          </a:xfrm>
          <a:prstGeom prst="rect">
            <a:avLst/>
          </a:prstGeom>
          <a:solidFill>
            <a:schemeClr val="accent1"/>
          </a:solidFill>
          <a:ln w="12700">
            <a:miter lim="400000"/>
          </a:ln>
        </p:spPr>
        <p:txBody>
          <a:bodyPr lIns="45719" rIns="45719" anchor="ctr"/>
          <a:lstStyle/>
          <a:p>
            <a:pPr algn="ctr">
              <a:defRPr sz="1600">
                <a:solidFill>
                  <a:srgbClr val="FFFFFF"/>
                </a:solidFill>
              </a:defRPr>
            </a:pPr>
            <a:endParaRPr/>
          </a:p>
        </p:txBody>
      </p:sp>
      <p:sp>
        <p:nvSpPr>
          <p:cNvPr id="1299" name="Body Level One…"/>
          <p:cNvSpPr txBox="1">
            <a:spLocks noGrp="1"/>
          </p:cNvSpPr>
          <p:nvPr>
            <p:ph type="body" idx="1" hasCustomPrompt="1"/>
          </p:nvPr>
        </p:nvSpPr>
        <p:spPr>
          <a:xfrm>
            <a:off x="4259367" y="189167"/>
            <a:ext cx="7932633" cy="6668832"/>
          </a:xfrm>
          <a:prstGeom prst="rect">
            <a:avLst/>
          </a:prstGeom>
          <a:solidFill>
            <a:srgbClr val="00B7D3"/>
          </a:solidFill>
        </p:spPr>
        <p:txBody>
          <a:bodyPr>
            <a:normAutofit/>
          </a:bodyPr>
          <a:lstStyle>
            <a:lvl1pPr marL="0" indent="0">
              <a:buClrTx/>
              <a:buSzTx/>
              <a:buNone/>
            </a:lvl1pPr>
            <a:lvl2pPr>
              <a:buClrTx/>
            </a:lvl2pPr>
            <a:lvl3pPr>
              <a:buClrTx/>
              <a:buFontTx/>
            </a:lvl3pPr>
            <a:lvl4pPr>
              <a:buClrTx/>
              <a:buFontTx/>
            </a:lvl4pPr>
            <a:lvl5pPr>
              <a:buClrTx/>
              <a:buFontTx/>
            </a:lvl5pPr>
          </a:lstStyle>
          <a:p>
            <a:r>
              <a:t>  </a:t>
            </a:r>
          </a:p>
          <a:p>
            <a:pPr lvl="1"/>
            <a:endParaRPr/>
          </a:p>
          <a:p>
            <a:pPr lvl="2"/>
            <a:endParaRPr/>
          </a:p>
          <a:p>
            <a:pPr lvl="3"/>
            <a:endParaRPr/>
          </a:p>
          <a:p>
            <a:pPr lvl="4"/>
            <a:endParaRPr/>
          </a:p>
        </p:txBody>
      </p:sp>
      <p:sp>
        <p:nvSpPr>
          <p:cNvPr id="1300" name="Tijdelijke aanduiding voor afbeelding 8"/>
          <p:cNvSpPr>
            <a:spLocks noGrp="1"/>
          </p:cNvSpPr>
          <p:nvPr>
            <p:ph type="pic" idx="21"/>
          </p:nvPr>
        </p:nvSpPr>
        <p:spPr>
          <a:xfrm>
            <a:off x="4259367" y="1433"/>
            <a:ext cx="7932633" cy="6856567"/>
          </a:xfrm>
          <a:prstGeom prst="rect">
            <a:avLst/>
          </a:prstGeom>
          <a:solidFill>
            <a:srgbClr val="0076C2"/>
          </a:solidFill>
        </p:spPr>
        <p:txBody>
          <a:bodyPr lIns="91439" tIns="45719" rIns="91439" bIns="45719"/>
          <a:lstStyle/>
          <a:p>
            <a:r>
              <a:rPr lang="en-US"/>
              <a:t>Click icon to add picture</a:t>
            </a:r>
            <a:endParaRPr/>
          </a:p>
        </p:txBody>
      </p:sp>
      <p:sp>
        <p:nvSpPr>
          <p:cNvPr id="1301" name="Korte titel"/>
          <p:cNvSpPr txBox="1">
            <a:spLocks noGrp="1"/>
          </p:cNvSpPr>
          <p:nvPr>
            <p:ph type="title" hasCustomPrompt="1"/>
          </p:nvPr>
        </p:nvSpPr>
        <p:spPr>
          <a:xfrm>
            <a:off x="698500" y="741499"/>
            <a:ext cx="2799444" cy="490401"/>
          </a:xfrm>
          <a:prstGeom prst="rect">
            <a:avLst/>
          </a:prstGeom>
        </p:spPr>
        <p:txBody>
          <a:bodyPr>
            <a:normAutofit/>
          </a:bodyPr>
          <a:lstStyle/>
          <a:p>
            <a:r>
              <a:t>Korte titel</a:t>
            </a:r>
          </a:p>
        </p:txBody>
      </p:sp>
      <p:sp>
        <p:nvSpPr>
          <p:cNvPr id="1302" name="Tijdelijke aanduiding voor verticale tekst 2"/>
          <p:cNvSpPr>
            <a:spLocks noGrp="1"/>
          </p:cNvSpPr>
          <p:nvPr>
            <p:ph type="body" sz="quarter" idx="22" hasCustomPrompt="1"/>
          </p:nvPr>
        </p:nvSpPr>
        <p:spPr>
          <a:xfrm>
            <a:off x="698499" y="1591899"/>
            <a:ext cx="2799445" cy="4356465"/>
          </a:xfrm>
          <a:prstGeom prst="rect">
            <a:avLst/>
          </a:prstGeom>
        </p:spPr>
        <p:txBody>
          <a:bodyPr>
            <a:normAutofit/>
          </a:bodyPr>
          <a:lstStyle/>
          <a:p>
            <a:r>
              <a:t>Klik hier om een bullet te plaatsen.
Sub-bullets
Leestekst
Subtitel
Numerieke bullets
# Abc
# Bullets
Cursief
Alt. Subtitel</a:t>
            </a:r>
          </a:p>
        </p:txBody>
      </p:sp>
      <p:sp>
        <p:nvSpPr>
          <p:cNvPr id="1303" name="Tekstvak 6"/>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Tekst</a:t>
            </a:r>
            <a:r>
              <a:rPr dirty="0">
                <a:solidFill>
                  <a:schemeClr val="tx1"/>
                </a:solidFill>
              </a:rPr>
              <a:t> </a:t>
            </a:r>
            <a:r>
              <a:rPr dirty="0" err="1">
                <a:solidFill>
                  <a:schemeClr val="tx1"/>
                </a:solidFill>
              </a:rPr>
              <a:t>en</a:t>
            </a:r>
            <a:r>
              <a:rPr dirty="0">
                <a:solidFill>
                  <a:schemeClr val="tx1"/>
                </a:solidFill>
              </a:rPr>
              <a:t> </a:t>
            </a:r>
            <a:r>
              <a:rPr dirty="0" err="1">
                <a:solidFill>
                  <a:schemeClr val="tx1"/>
                </a:solidFill>
              </a:rPr>
              <a:t>Beeld</a:t>
            </a:r>
            <a:r>
              <a:rPr dirty="0">
                <a:solidFill>
                  <a:schemeClr val="tx1"/>
                </a:solidFill>
              </a:rPr>
              <a:t> (L)</a:t>
            </a:r>
          </a:p>
        </p:txBody>
      </p:sp>
      <p:sp>
        <p:nvSpPr>
          <p:cNvPr id="1304" name="Slide Number"/>
          <p:cNvSpPr txBox="1">
            <a:spLocks noGrp="1"/>
          </p:cNvSpPr>
          <p:nvPr>
            <p:ph type="sldNum" sz="quarter" idx="2"/>
          </p:nvPr>
        </p:nvSpPr>
        <p:spPr>
          <a:xfrm>
            <a:off x="11289785" y="6246130"/>
            <a:ext cx="182216" cy="172815"/>
          </a:xfrm>
          <a:prstGeom prst="rect">
            <a:avLst/>
          </a:prstGeom>
        </p:spPr>
        <p:txBody>
          <a:bodyPr/>
          <a:lstStyle>
            <a:lvl1pPr>
              <a:defRPr>
                <a:solidFill>
                  <a:srgbClr val="FFFFFF"/>
                </a:solidFill>
              </a:defRPr>
            </a:lvl1pPr>
          </a:lstStyle>
          <a:p>
            <a:fld id="{86CB4B4D-7CA3-9044-876B-883B54F8677D}" type="slidenum">
              <a:t>‹#›</a:t>
            </a:fld>
            <a:endParaRPr/>
          </a:p>
        </p:txBody>
      </p:sp>
      <p:grpSp>
        <p:nvGrpSpPr>
          <p:cNvPr id="2" name="Group 1">
            <a:extLst>
              <a:ext uri="{FF2B5EF4-FFF2-40B4-BE49-F238E27FC236}">
                <a16:creationId xmlns:a16="http://schemas.microsoft.com/office/drawing/2014/main" id="{4B63BAF7-2665-4F5F-C0F8-4F1C9088BF44}"/>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0B420BC7-42B9-806C-4598-7E23CA3D01E0}"/>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25D4BE7C-9CDB-AB34-04B9-2C635BD8AB1A}"/>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3A6D6B5A-AA08-2D4C-ECD6-16BCA7CE7450}"/>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C2DE94A4-EF7F-5552-88AE-1129BF8EEBAB}"/>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C8167840-AC8E-5CA9-ADBF-DC89BC025D45}"/>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A6A0DE57-DB75-CAFC-7EE3-C3E5E6546802}"/>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CC90D9A8-34A3-23AC-B5D7-72E38B78519B}"/>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B6A5818F-46E3-74BB-087A-0EFB21E76DED}"/>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AC92B44F-BB5F-4CAF-CA22-BE74A1799072}"/>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A7D3A15B-6D01-7CBA-D5A1-B524EAABE542}"/>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D96BB6CC-3993-8850-DB66-5499C1DCC30C}"/>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6FECEE9E-2A1F-8C7A-DECE-E9170E5DB6A2}"/>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290E2B0E-DC93-F4FD-C00D-D8511BC0547B}"/>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Foto">
    <p:spTree>
      <p:nvGrpSpPr>
        <p:cNvPr id="1" name=""/>
        <p:cNvGrpSpPr/>
        <p:nvPr/>
      </p:nvGrpSpPr>
      <p:grpSpPr>
        <a:xfrm>
          <a:off x="0" y="0"/>
          <a:ext cx="0" cy="0"/>
          <a:chOff x="0" y="0"/>
          <a:chExt cx="0" cy="0"/>
        </a:xfrm>
      </p:grpSpPr>
      <p:grpSp>
        <p:nvGrpSpPr>
          <p:cNvPr id="1517" name="Group 4"/>
          <p:cNvGrpSpPr/>
          <p:nvPr/>
        </p:nvGrpSpPr>
        <p:grpSpPr>
          <a:xfrm>
            <a:off x="698501" y="5884314"/>
            <a:ext cx="1454912" cy="577167"/>
            <a:chOff x="0" y="0"/>
            <a:chExt cx="1454911" cy="577165"/>
          </a:xfrm>
        </p:grpSpPr>
        <p:sp>
          <p:nvSpPr>
            <p:cNvPr id="1509"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1510"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511"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512"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513"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1514"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515"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516"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1518" name="Rechthoek 2"/>
          <p:cNvSpPr/>
          <p:nvPr/>
        </p:nvSpPr>
        <p:spPr>
          <a:xfrm>
            <a:off x="-10751" y="0"/>
            <a:ext cx="12204519" cy="6858000"/>
          </a:xfrm>
          <a:prstGeom prst="rect">
            <a:avLst/>
          </a:prstGeom>
          <a:solidFill>
            <a:schemeClr val="accent1"/>
          </a:solidFill>
          <a:ln w="12700">
            <a:miter lim="400000"/>
          </a:ln>
        </p:spPr>
        <p:txBody>
          <a:bodyPr lIns="45719" rIns="45719" anchor="ctr"/>
          <a:lstStyle/>
          <a:p>
            <a:pPr algn="ctr">
              <a:defRPr sz="1600">
                <a:solidFill>
                  <a:srgbClr val="FFFFFF"/>
                </a:solidFill>
              </a:defRPr>
            </a:pPr>
            <a:endParaRPr/>
          </a:p>
        </p:txBody>
      </p:sp>
      <p:sp>
        <p:nvSpPr>
          <p:cNvPr id="1519" name="Tekstvak 6"/>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err="1">
                <a:solidFill>
                  <a:schemeClr val="tx1"/>
                </a:solidFill>
              </a:rPr>
              <a:t>Foto</a:t>
            </a:r>
            <a:endParaRPr dirty="0">
              <a:solidFill>
                <a:schemeClr val="tx1"/>
              </a:solidFill>
            </a:endParaRPr>
          </a:p>
        </p:txBody>
      </p:sp>
      <p:sp>
        <p:nvSpPr>
          <p:cNvPr id="1584" name="Tijdelijke aanduiding voor afbeelding 8"/>
          <p:cNvSpPr>
            <a:spLocks noGrp="1"/>
          </p:cNvSpPr>
          <p:nvPr>
            <p:ph type="pic" idx="21"/>
          </p:nvPr>
        </p:nvSpPr>
        <p:spPr>
          <a:xfrm>
            <a:off x="-16571" y="972"/>
            <a:ext cx="12197821" cy="6857029"/>
          </a:xfrm>
          <a:prstGeom prst="rect">
            <a:avLst/>
          </a:prstGeom>
          <a:solidFill>
            <a:srgbClr val="00A6D6"/>
          </a:solidFill>
        </p:spPr>
        <p:txBody>
          <a:bodyPr lIns="91439" tIns="45719" rIns="91439" bIns="45719"/>
          <a:lstStyle/>
          <a:p>
            <a:r>
              <a:rPr lang="en-US"/>
              <a:t>Click icon to add picture</a:t>
            </a:r>
            <a:endParaRPr/>
          </a:p>
        </p:txBody>
      </p:sp>
      <p:sp>
        <p:nvSpPr>
          <p:cNvPr id="1585" name="Body Level One…"/>
          <p:cNvSpPr txBox="1">
            <a:spLocks noGrp="1"/>
          </p:cNvSpPr>
          <p:nvPr>
            <p:ph type="body" sz="quarter" idx="1" hasCustomPrompt="1"/>
          </p:nvPr>
        </p:nvSpPr>
        <p:spPr>
          <a:xfrm>
            <a:off x="0" y="1"/>
            <a:ext cx="12205799" cy="741499"/>
          </a:xfrm>
          <a:prstGeom prst="rect">
            <a:avLst/>
          </a:prstGeom>
          <a:solidFill>
            <a:schemeClr val="accent1"/>
          </a:solidFill>
        </p:spPr>
        <p:txBody>
          <a:bodyPr>
            <a:normAutofit/>
          </a:bodyPr>
          <a:lstStyle>
            <a:lvl1pPr marL="0" indent="0">
              <a:buClrTx/>
              <a:buSzTx/>
              <a:buNone/>
            </a:lvl1pPr>
            <a:lvl2pPr>
              <a:buClrTx/>
            </a:lvl2pPr>
            <a:lvl3pPr>
              <a:buClrTx/>
              <a:buFontTx/>
            </a:lvl3pPr>
            <a:lvl4pPr>
              <a:buClrTx/>
              <a:buFontTx/>
            </a:lvl4pPr>
            <a:lvl5pPr>
              <a:buClrTx/>
              <a:buFontTx/>
            </a:lvl5pPr>
          </a:lstStyle>
          <a:p>
            <a:r>
              <a:t> </a:t>
            </a:r>
          </a:p>
          <a:p>
            <a:pPr lvl="1"/>
            <a:endParaRPr/>
          </a:p>
          <a:p>
            <a:pPr lvl="2"/>
            <a:endParaRPr/>
          </a:p>
          <a:p>
            <a:pPr lvl="3"/>
            <a:endParaRPr/>
          </a:p>
          <a:p>
            <a:pPr lvl="4"/>
            <a:endParaRPr/>
          </a:p>
        </p:txBody>
      </p:sp>
      <p:sp>
        <p:nvSpPr>
          <p:cNvPr id="1586" name="Plaats hier je titel"/>
          <p:cNvSpPr txBox="1">
            <a:spLocks noGrp="1"/>
          </p:cNvSpPr>
          <p:nvPr>
            <p:ph type="title" hasCustomPrompt="1"/>
          </p:nvPr>
        </p:nvSpPr>
        <p:spPr>
          <a:xfrm>
            <a:off x="698500" y="193037"/>
            <a:ext cx="10775071" cy="490401"/>
          </a:xfrm>
          <a:prstGeom prst="rect">
            <a:avLst/>
          </a:prstGeom>
        </p:spPr>
        <p:txBody>
          <a:bodyPr>
            <a:normAutofit/>
          </a:bodyPr>
          <a:lstStyle>
            <a:lvl1pPr>
              <a:defRPr>
                <a:solidFill>
                  <a:srgbClr val="FFFFFF"/>
                </a:solidFill>
              </a:defRPr>
            </a:lvl1pPr>
          </a:lstStyle>
          <a:p>
            <a:r>
              <a:t>Plaats hier je titel</a:t>
            </a:r>
          </a:p>
        </p:txBody>
      </p:sp>
      <p:sp>
        <p:nvSpPr>
          <p:cNvPr id="1587" name="Slide Number"/>
          <p:cNvSpPr txBox="1">
            <a:spLocks noGrp="1"/>
          </p:cNvSpPr>
          <p:nvPr>
            <p:ph type="sldNum" sz="quarter" idx="2"/>
          </p:nvPr>
        </p:nvSpPr>
        <p:spPr>
          <a:xfrm>
            <a:off x="11289785" y="6246130"/>
            <a:ext cx="182216" cy="172815"/>
          </a:xfrm>
          <a:prstGeom prst="rect">
            <a:avLst/>
          </a:prstGeom>
        </p:spPr>
        <p:txBody>
          <a:bodyPr/>
          <a:lstStyle>
            <a:lvl1pPr>
              <a:defRPr>
                <a:solidFill>
                  <a:srgbClr val="FFFFFF"/>
                </a:solidFill>
              </a:defRPr>
            </a:lvl1pPr>
          </a:lstStyle>
          <a:p>
            <a:fld id="{86CB4B4D-7CA3-9044-876B-883B54F8677D}" type="slidenum">
              <a:t>‹#›</a:t>
            </a:fld>
            <a:endParaRPr/>
          </a:p>
        </p:txBody>
      </p:sp>
      <p:pic>
        <p:nvPicPr>
          <p:cNvPr id="116" name="Picture 115">
            <a:extLst>
              <a:ext uri="{FF2B5EF4-FFF2-40B4-BE49-F238E27FC236}">
                <a16:creationId xmlns:a16="http://schemas.microsoft.com/office/drawing/2014/main" id="{9923439D-ED81-8F4E-876E-3AC665FE0356}"/>
              </a:ext>
            </a:extLst>
          </p:cNvPr>
          <p:cNvPicPr>
            <a:picLocks noChangeAspect="1"/>
          </p:cNvPicPr>
          <p:nvPr userDrawn="1"/>
        </p:nvPicPr>
        <p:blipFill>
          <a:blip r:embed="rId2"/>
          <a:stretch>
            <a:fillRect/>
          </a:stretch>
        </p:blipFill>
        <p:spPr>
          <a:xfrm>
            <a:off x="695450" y="5847858"/>
            <a:ext cx="1460500" cy="698500"/>
          </a:xfrm>
          <a:prstGeom prst="rect">
            <a:avLst/>
          </a:prstGeom>
        </p:spPr>
      </p:pic>
      <p:grpSp>
        <p:nvGrpSpPr>
          <p:cNvPr id="2" name="Group 1">
            <a:extLst>
              <a:ext uri="{FF2B5EF4-FFF2-40B4-BE49-F238E27FC236}">
                <a16:creationId xmlns:a16="http://schemas.microsoft.com/office/drawing/2014/main" id="{4797D522-CDEB-8085-24AF-46B4F0946721}"/>
              </a:ext>
            </a:extLst>
          </p:cNvPr>
          <p:cNvGrpSpPr/>
          <p:nvPr userDrawn="1"/>
        </p:nvGrpSpPr>
        <p:grpSpPr>
          <a:xfrm>
            <a:off x="2982510" y="-1286712"/>
            <a:ext cx="6858001" cy="592943"/>
            <a:chOff x="2982510" y="-1286712"/>
            <a:chExt cx="6858001" cy="592943"/>
          </a:xfrm>
        </p:grpSpPr>
        <p:sp>
          <p:nvSpPr>
            <p:cNvPr id="3" name="Rechthoek 36">
              <a:extLst>
                <a:ext uri="{FF2B5EF4-FFF2-40B4-BE49-F238E27FC236}">
                  <a16:creationId xmlns:a16="http://schemas.microsoft.com/office/drawing/2014/main" id="{DC970811-23CA-ED2E-A260-FBB8B84E3EAA}"/>
                </a:ext>
              </a:extLst>
            </p:cNvPr>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4" name="Groep 8">
              <a:extLst>
                <a:ext uri="{FF2B5EF4-FFF2-40B4-BE49-F238E27FC236}">
                  <a16:creationId xmlns:a16="http://schemas.microsoft.com/office/drawing/2014/main" id="{496D24EC-D94B-AA8B-6119-7DF78D5348F2}"/>
                </a:ext>
              </a:extLst>
            </p:cNvPr>
            <p:cNvGrpSpPr/>
            <p:nvPr/>
          </p:nvGrpSpPr>
          <p:grpSpPr>
            <a:xfrm>
              <a:off x="2982511" y="-1286711"/>
              <a:ext cx="6226976" cy="211382"/>
              <a:chOff x="0" y="0"/>
              <a:chExt cx="6226974" cy="211380"/>
            </a:xfrm>
          </p:grpSpPr>
          <p:sp>
            <p:nvSpPr>
              <p:cNvPr id="6" name="Rechthoek 6">
                <a:extLst>
                  <a:ext uri="{FF2B5EF4-FFF2-40B4-BE49-F238E27FC236}">
                    <a16:creationId xmlns:a16="http://schemas.microsoft.com/office/drawing/2014/main" id="{AAFF38B6-6633-7FE9-D65F-21FD3DECB605}"/>
                  </a:ext>
                </a:extLst>
              </p:cNvPr>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Rechthoek 29">
                <a:extLst>
                  <a:ext uri="{FF2B5EF4-FFF2-40B4-BE49-F238E27FC236}">
                    <a16:creationId xmlns:a16="http://schemas.microsoft.com/office/drawing/2014/main" id="{3B01495F-CC6D-08EA-78AE-B53292E703BF}"/>
                  </a:ext>
                </a:extLst>
              </p:cNvPr>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Rechthoek 30">
                <a:extLst>
                  <a:ext uri="{FF2B5EF4-FFF2-40B4-BE49-F238E27FC236}">
                    <a16:creationId xmlns:a16="http://schemas.microsoft.com/office/drawing/2014/main" id="{5EF8735F-F58A-DFCC-A807-03416161BE19}"/>
                  </a:ext>
                </a:extLst>
              </p:cNvPr>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Rechthoek 31">
                <a:extLst>
                  <a:ext uri="{FF2B5EF4-FFF2-40B4-BE49-F238E27FC236}">
                    <a16:creationId xmlns:a16="http://schemas.microsoft.com/office/drawing/2014/main" id="{80673AAA-98BE-77FB-2849-834FA999F082}"/>
                  </a:ext>
                </a:extLst>
              </p:cNvPr>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 name="Rechthoek 32">
                <a:extLst>
                  <a:ext uri="{FF2B5EF4-FFF2-40B4-BE49-F238E27FC236}">
                    <a16:creationId xmlns:a16="http://schemas.microsoft.com/office/drawing/2014/main" id="{0C5C2A69-6CE3-9664-0077-FB53065E17BA}"/>
                  </a:ext>
                </a:extLst>
              </p:cNvPr>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 name="Rechthoek 33">
                <a:extLst>
                  <a:ext uri="{FF2B5EF4-FFF2-40B4-BE49-F238E27FC236}">
                    <a16:creationId xmlns:a16="http://schemas.microsoft.com/office/drawing/2014/main" id="{98D1354C-58E1-8212-0E4A-D09F2EB2CF9A}"/>
                  </a:ext>
                </a:extLst>
              </p:cNvPr>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 name="Rechthoek 34">
                <a:extLst>
                  <a:ext uri="{FF2B5EF4-FFF2-40B4-BE49-F238E27FC236}">
                    <a16:creationId xmlns:a16="http://schemas.microsoft.com/office/drawing/2014/main" id="{842C51D9-17A1-AA2C-E891-B629E78A1F20}"/>
                  </a:ext>
                </a:extLst>
              </p:cNvPr>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 name="Rechthoek 37">
                <a:extLst>
                  <a:ext uri="{FF2B5EF4-FFF2-40B4-BE49-F238E27FC236}">
                    <a16:creationId xmlns:a16="http://schemas.microsoft.com/office/drawing/2014/main" id="{505F2664-695F-FE90-99E1-952E1DCF078F}"/>
                  </a:ext>
                </a:extLst>
              </p:cNvPr>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 name="Rechthoek 38">
                <a:extLst>
                  <a:ext uri="{FF2B5EF4-FFF2-40B4-BE49-F238E27FC236}">
                    <a16:creationId xmlns:a16="http://schemas.microsoft.com/office/drawing/2014/main" id="{1D3D45B7-A695-4B3A-DADC-761BE647DC12}"/>
                  </a:ext>
                </a:extLst>
              </p:cNvPr>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5" name="Rechthoek 39">
                <a:extLst>
                  <a:ext uri="{FF2B5EF4-FFF2-40B4-BE49-F238E27FC236}">
                    <a16:creationId xmlns:a16="http://schemas.microsoft.com/office/drawing/2014/main" id="{AD450F48-BBAA-B10B-EE91-039A2554D726}"/>
                  </a:ext>
                </a:extLst>
              </p:cNvPr>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5" name="Rechthoek 39">
              <a:extLst>
                <a:ext uri="{FF2B5EF4-FFF2-40B4-BE49-F238E27FC236}">
                  <a16:creationId xmlns:a16="http://schemas.microsoft.com/office/drawing/2014/main" id="{80B2D1C9-BF51-4EFE-D87B-4158CC3305AB}"/>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44" name="Group 4"/>
          <p:cNvGrpSpPr/>
          <p:nvPr/>
        </p:nvGrpSpPr>
        <p:grpSpPr>
          <a:xfrm>
            <a:off x="698501" y="5884314"/>
            <a:ext cx="1454912" cy="577167"/>
            <a:chOff x="0" y="0"/>
            <a:chExt cx="1454911" cy="577165"/>
          </a:xfrm>
        </p:grpSpPr>
        <p:sp>
          <p:nvSpPr>
            <p:cNvPr id="36"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37"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8"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9"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40"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41"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42"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43"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45" name="Rechthoek 6"/>
          <p:cNvSpPr/>
          <p:nvPr/>
        </p:nvSpPr>
        <p:spPr>
          <a:xfrm>
            <a:off x="161518" y="119267"/>
            <a:ext cx="11868965" cy="6408281"/>
          </a:xfrm>
          <a:prstGeom prst="rect">
            <a:avLst/>
          </a:prstGeom>
          <a:solidFill>
            <a:srgbClr val="FFFFFF"/>
          </a:solidFill>
          <a:ln w="12700">
            <a:miter lim="400000"/>
          </a:ln>
        </p:spPr>
        <p:txBody>
          <a:bodyPr lIns="45719" rIns="45719" anchor="ctr"/>
          <a:lstStyle/>
          <a:p>
            <a:pPr algn="ctr">
              <a:defRPr>
                <a:solidFill>
                  <a:srgbClr val="FFFFFF"/>
                </a:solidFill>
              </a:defRPr>
            </a:pPr>
            <a:endParaRPr/>
          </a:p>
        </p:txBody>
      </p:sp>
      <p:sp>
        <p:nvSpPr>
          <p:cNvPr id="46" name="Tekstvak 4"/>
          <p:cNvSpPr txBox="1"/>
          <p:nvPr/>
        </p:nvSpPr>
        <p:spPr>
          <a:xfrm>
            <a:off x="34969" y="-662297"/>
            <a:ext cx="12100562"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rPr dirty="0">
                <a:solidFill>
                  <a:schemeClr val="tx1"/>
                </a:solidFill>
              </a:rPr>
              <a:t>Logo (</a:t>
            </a:r>
            <a:r>
              <a:rPr dirty="0" err="1">
                <a:solidFill>
                  <a:schemeClr val="tx1"/>
                </a:solidFill>
              </a:rPr>
              <a:t>Animatie</a:t>
            </a:r>
            <a:r>
              <a:rPr dirty="0">
                <a:solidFill>
                  <a:schemeClr val="tx1"/>
                </a:solidFill>
              </a:rPr>
              <a:t>)</a:t>
            </a:r>
          </a:p>
        </p:txBody>
      </p:sp>
      <p:sp>
        <p:nvSpPr>
          <p:cNvPr id="60" name="Freeform 5"/>
          <p:cNvSpPr/>
          <p:nvPr/>
        </p:nvSpPr>
        <p:spPr>
          <a:xfrm>
            <a:off x="4543471" y="3282713"/>
            <a:ext cx="950757" cy="1038005"/>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700">
            <a:miter lim="400000"/>
          </a:ln>
        </p:spPr>
        <p:txBody>
          <a:bodyPr lIns="45719" rIns="45719"/>
          <a:lstStyle/>
          <a:p>
            <a:endParaRPr/>
          </a:p>
        </p:txBody>
      </p:sp>
      <p:sp>
        <p:nvSpPr>
          <p:cNvPr id="61" name="Freeform 6"/>
          <p:cNvSpPr/>
          <p:nvPr/>
        </p:nvSpPr>
        <p:spPr>
          <a:xfrm>
            <a:off x="3518892" y="3282713"/>
            <a:ext cx="892593" cy="1008923"/>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a:miter lim="400000"/>
          </a:ln>
        </p:spPr>
        <p:txBody>
          <a:bodyPr lIns="45719" rIns="45719"/>
          <a:lstStyle/>
          <a:p>
            <a:endParaRPr/>
          </a:p>
        </p:txBody>
      </p:sp>
      <p:sp>
        <p:nvSpPr>
          <p:cNvPr id="62" name="Freeform 7"/>
          <p:cNvSpPr/>
          <p:nvPr/>
        </p:nvSpPr>
        <p:spPr>
          <a:xfrm>
            <a:off x="3790419" y="2276031"/>
            <a:ext cx="943961" cy="946283"/>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a:miter lim="400000"/>
          </a:ln>
        </p:spPr>
        <p:txBody>
          <a:bodyPr lIns="45719" rIns="45719"/>
          <a:lstStyle/>
          <a:p>
            <a:endParaRPr/>
          </a:p>
        </p:txBody>
      </p:sp>
      <p:sp>
        <p:nvSpPr>
          <p:cNvPr id="63" name="Freeform 8"/>
          <p:cNvSpPr/>
          <p:nvPr/>
        </p:nvSpPr>
        <p:spPr>
          <a:xfrm>
            <a:off x="6713432" y="3569060"/>
            <a:ext cx="624144" cy="751658"/>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a:miter lim="400000"/>
          </a:ln>
        </p:spPr>
        <p:txBody>
          <a:bodyPr lIns="45719" rIns="45719"/>
          <a:lstStyle/>
          <a:p>
            <a:endParaRPr/>
          </a:p>
        </p:txBody>
      </p:sp>
      <p:sp>
        <p:nvSpPr>
          <p:cNvPr id="64" name="Rectangle 9"/>
          <p:cNvSpPr/>
          <p:nvPr/>
        </p:nvSpPr>
        <p:spPr>
          <a:xfrm>
            <a:off x="7500883" y="3282713"/>
            <a:ext cx="118566" cy="1008922"/>
          </a:xfrm>
          <a:prstGeom prst="rect">
            <a:avLst/>
          </a:prstGeom>
          <a:solidFill>
            <a:srgbClr val="000000"/>
          </a:solidFill>
          <a:ln w="12700">
            <a:miter lim="400000"/>
          </a:ln>
        </p:spPr>
        <p:txBody>
          <a:bodyPr lIns="45719" rIns="45719"/>
          <a:lstStyle/>
          <a:p>
            <a:endParaRPr/>
          </a:p>
        </p:txBody>
      </p:sp>
      <p:sp>
        <p:nvSpPr>
          <p:cNvPr id="65" name="Freeform 10"/>
          <p:cNvSpPr/>
          <p:nvPr/>
        </p:nvSpPr>
        <p:spPr>
          <a:xfrm>
            <a:off x="7767094" y="3269291"/>
            <a:ext cx="447416" cy="102234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a:miter lim="400000"/>
          </a:ln>
        </p:spPr>
        <p:txBody>
          <a:bodyPr lIns="45719" rIns="45719"/>
          <a:lstStyle/>
          <a:p>
            <a:endParaRPr/>
          </a:p>
        </p:txBody>
      </p:sp>
      <p:sp>
        <p:nvSpPr>
          <p:cNvPr id="66" name="Freeform 11"/>
          <p:cNvSpPr/>
          <p:nvPr/>
        </p:nvSpPr>
        <p:spPr>
          <a:xfrm>
            <a:off x="8272673" y="3403515"/>
            <a:ext cx="400437" cy="917202"/>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a:miter lim="400000"/>
          </a:ln>
        </p:spPr>
        <p:txBody>
          <a:bodyPr lIns="45719" rIns="45719"/>
          <a:lstStyle/>
          <a:p>
            <a:endParaRPr/>
          </a:p>
        </p:txBody>
      </p:sp>
      <p:sp>
        <p:nvSpPr>
          <p:cNvPr id="67" name="Freeform 12"/>
          <p:cNvSpPr/>
          <p:nvPr/>
        </p:nvSpPr>
        <p:spPr>
          <a:xfrm>
            <a:off x="5776098" y="3282713"/>
            <a:ext cx="803111" cy="10089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a:miter lim="400000"/>
          </a:ln>
        </p:spPr>
        <p:txBody>
          <a:bodyPr lIns="45719" rIns="45719"/>
          <a:lstStyle/>
          <a:p>
            <a:endParaRPr/>
          </a:p>
        </p:txBody>
      </p:sp>
      <p:sp>
        <p:nvSpPr>
          <p:cNvPr id="68" name="Title Text"/>
          <p:cNvSpPr txBox="1">
            <a:spLocks noGrp="1"/>
          </p:cNvSpPr>
          <p:nvPr>
            <p:ph type="title"/>
          </p:nvPr>
        </p:nvSpPr>
        <p:spPr>
          <a:xfrm>
            <a:off x="609600" y="274637"/>
            <a:ext cx="10972800" cy="13255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t>Title Text</a:t>
            </a:r>
          </a:p>
        </p:txBody>
      </p:sp>
      <p:sp>
        <p:nvSpPr>
          <p:cNvPr id="69"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70" name="Slide Number"/>
          <p:cNvSpPr txBox="1">
            <a:spLocks noGrp="1"/>
          </p:cNvSpPr>
          <p:nvPr>
            <p:ph type="sldNum" sz="quarter" idx="2"/>
          </p:nvPr>
        </p:nvSpPr>
        <p:spPr>
          <a:xfrm>
            <a:off x="5892800" y="6172200"/>
            <a:ext cx="2844800" cy="368301"/>
          </a:xfrm>
          <a:prstGeom prst="rect">
            <a:avLst/>
          </a:prstGeom>
          <a:ln w="12700">
            <a:miter lim="400000"/>
          </a:ln>
        </p:spPr>
        <p:txBody>
          <a:bodyPr wrap="none" lIns="0" tIns="0" rIns="0" bIns="0" anchor="ctr">
            <a:spAutoFit/>
          </a:bodyPr>
          <a:lstStyle>
            <a:lvl1pPr algn="r">
              <a:defRPr sz="1200">
                <a:solidFill>
                  <a:srgbClr val="A6A6A6"/>
                </a:solidFill>
              </a:defRPr>
            </a:lvl1pPr>
          </a:lstStyle>
          <a:p>
            <a:fld id="{86CB4B4D-7CA3-9044-876B-883B54F8677D}" type="slidenum">
              <a:t>‹#›</a:t>
            </a:fld>
            <a:endParaRPr/>
          </a:p>
        </p:txBody>
      </p:sp>
      <p:grpSp>
        <p:nvGrpSpPr>
          <p:cNvPr id="3" name="Group 2">
            <a:extLst>
              <a:ext uri="{FF2B5EF4-FFF2-40B4-BE49-F238E27FC236}">
                <a16:creationId xmlns:a16="http://schemas.microsoft.com/office/drawing/2014/main" id="{308F687C-E692-08A1-9C97-39567F4D57D1}"/>
              </a:ext>
            </a:extLst>
          </p:cNvPr>
          <p:cNvGrpSpPr/>
          <p:nvPr userDrawn="1"/>
        </p:nvGrpSpPr>
        <p:grpSpPr>
          <a:xfrm>
            <a:off x="2982510" y="-1286712"/>
            <a:ext cx="6858001" cy="592943"/>
            <a:chOff x="2982510" y="-1286712"/>
            <a:chExt cx="6858001" cy="592943"/>
          </a:xfrm>
        </p:grpSpPr>
        <p:sp>
          <p:nvSpPr>
            <p:cNvPr id="23" name="Rechthoek 36"/>
            <p:cNvSpPr/>
            <p:nvPr/>
          </p:nvSpPr>
          <p:spPr>
            <a:xfrm rot="16200000">
              <a:off x="6254550" y="-4279730"/>
              <a:ext cx="313921" cy="6858001"/>
            </a:xfrm>
            <a:prstGeom prst="rect">
              <a:avLst/>
            </a:prstGeom>
            <a:solidFill>
              <a:srgbClr val="00A6D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dirty="0"/>
            </a:p>
          </p:txBody>
        </p:sp>
        <p:grpSp>
          <p:nvGrpSpPr>
            <p:cNvPr id="34" name="Groep 8"/>
            <p:cNvGrpSpPr/>
            <p:nvPr/>
          </p:nvGrpSpPr>
          <p:grpSpPr>
            <a:xfrm>
              <a:off x="2982511" y="-1286711"/>
              <a:ext cx="6226976" cy="211382"/>
              <a:chOff x="0" y="0"/>
              <a:chExt cx="6226974" cy="211380"/>
            </a:xfrm>
          </p:grpSpPr>
          <p:sp>
            <p:nvSpPr>
              <p:cNvPr id="24" name="Rechthoek 6"/>
              <p:cNvSpPr/>
              <p:nvPr/>
            </p:nvSpPr>
            <p:spPr>
              <a:xfrm rot="16200000">
                <a:off x="168192" y="-168191"/>
                <a:ext cx="211380" cy="547765"/>
              </a:xfrm>
              <a:prstGeom prst="rect">
                <a:avLst/>
              </a:prstGeom>
              <a:solidFill>
                <a:srgbClr val="0C2340"/>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5" name="Rechthoek 29"/>
              <p:cNvSpPr/>
              <p:nvPr/>
            </p:nvSpPr>
            <p:spPr>
              <a:xfrm rot="16200000">
                <a:off x="799215" y="-168191"/>
                <a:ext cx="211380" cy="547765"/>
              </a:xfrm>
              <a:prstGeom prst="rect">
                <a:avLst/>
              </a:prstGeom>
              <a:solidFill>
                <a:srgbClr val="00B8C8"/>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6" name="Rechthoek 30"/>
              <p:cNvSpPr/>
              <p:nvPr/>
            </p:nvSpPr>
            <p:spPr>
              <a:xfrm rot="16200000">
                <a:off x="1430239" y="-168191"/>
                <a:ext cx="211380" cy="547765"/>
              </a:xfrm>
              <a:prstGeom prst="rect">
                <a:avLst/>
              </a:prstGeom>
              <a:solidFill>
                <a:srgbClr val="0076C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 name="Rechthoek 31"/>
              <p:cNvSpPr/>
              <p:nvPr/>
            </p:nvSpPr>
            <p:spPr>
              <a:xfrm rot="16200000">
                <a:off x="2061263" y="-168191"/>
                <a:ext cx="211380" cy="547765"/>
              </a:xfrm>
              <a:prstGeom prst="rect">
                <a:avLst/>
              </a:prstGeom>
              <a:solidFill>
                <a:srgbClr val="6F1D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8" name="Rechthoek 32"/>
              <p:cNvSpPr/>
              <p:nvPr/>
            </p:nvSpPr>
            <p:spPr>
              <a:xfrm rot="16200000">
                <a:off x="2692286" y="-168191"/>
                <a:ext cx="211380" cy="547765"/>
              </a:xfrm>
              <a:prstGeom prst="rect">
                <a:avLst/>
              </a:prstGeom>
              <a:solidFill>
                <a:srgbClr val="EF60A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9" name="Rechthoek 33"/>
              <p:cNvSpPr/>
              <p:nvPr/>
            </p:nvSpPr>
            <p:spPr>
              <a:xfrm rot="16200000">
                <a:off x="3323310" y="-168191"/>
                <a:ext cx="211380" cy="547765"/>
              </a:xfrm>
              <a:prstGeom prst="rect">
                <a:avLst/>
              </a:prstGeom>
              <a:solidFill>
                <a:srgbClr val="A5003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 name="Rechthoek 34"/>
              <p:cNvSpPr/>
              <p:nvPr/>
            </p:nvSpPr>
            <p:spPr>
              <a:xfrm rot="16200000">
                <a:off x="3954334" y="-168191"/>
                <a:ext cx="211380" cy="547765"/>
              </a:xfrm>
              <a:prstGeom prst="rect">
                <a:avLst/>
              </a:prstGeom>
              <a:solidFill>
                <a:srgbClr val="E03C3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1" name="Rechthoek 37"/>
              <p:cNvSpPr/>
              <p:nvPr/>
            </p:nvSpPr>
            <p:spPr>
              <a:xfrm rot="16200000">
                <a:off x="4585357" y="-168192"/>
                <a:ext cx="211380" cy="547765"/>
              </a:xfrm>
              <a:prstGeom prst="rect">
                <a:avLst/>
              </a:prstGeom>
              <a:solidFill>
                <a:srgbClr val="ED684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2" name="Rechthoek 38"/>
              <p:cNvSpPr/>
              <p:nvPr/>
            </p:nvSpPr>
            <p:spPr>
              <a:xfrm rot="16200000">
                <a:off x="5216380" y="-168192"/>
                <a:ext cx="211380" cy="547764"/>
              </a:xfrm>
              <a:prstGeom prst="rect">
                <a:avLst/>
              </a:prstGeom>
              <a:solidFill>
                <a:srgbClr val="FFB81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3" name="Rechthoek 39"/>
              <p:cNvSpPr/>
              <p:nvPr/>
            </p:nvSpPr>
            <p:spPr>
              <a:xfrm rot="16200000">
                <a:off x="5847403" y="-168193"/>
                <a:ext cx="211380" cy="547765"/>
              </a:xfrm>
              <a:prstGeom prst="rect">
                <a:avLst/>
              </a:prstGeom>
              <a:solidFill>
                <a:srgbClr val="6CC24A"/>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2" name="Rechthoek 39">
              <a:extLst>
                <a:ext uri="{FF2B5EF4-FFF2-40B4-BE49-F238E27FC236}">
                  <a16:creationId xmlns:a16="http://schemas.microsoft.com/office/drawing/2014/main" id="{94BEEFB9-F383-6B51-AA5C-196B967278A0}"/>
                </a:ext>
              </a:extLst>
            </p:cNvPr>
            <p:cNvSpPr/>
            <p:nvPr userDrawn="1"/>
          </p:nvSpPr>
          <p:spPr>
            <a:xfrm rot="16200000">
              <a:off x="9460936" y="-1454904"/>
              <a:ext cx="211382" cy="547765"/>
            </a:xfrm>
            <a:prstGeom prst="rect">
              <a:avLst/>
            </a:prstGeom>
            <a:solidFill>
              <a:srgbClr val="009B7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Tree>
  </p:cSld>
  <p:clrMap bg1="lt1" tx1="dk1" bg2="lt2" tx2="dk2" accent1="accent1" accent2="accent2" accent3="accent3" accent4="accent4" accent5="accent5" accent6="accent6" hlink="hlink" folHlink="folHlink"/>
  <p:sldLayoutIdLst>
    <p:sldLayoutId id="2147483650" r:id="rId1"/>
    <p:sldLayoutId id="2147483652" r:id="rId2"/>
    <p:sldLayoutId id="2147483653" r:id="rId3"/>
    <p:sldLayoutId id="2147483654" r:id="rId4"/>
    <p:sldLayoutId id="2147483656" r:id="rId5"/>
    <p:sldLayoutId id="2147483657" r:id="rId6"/>
    <p:sldLayoutId id="2147483658" r:id="rId7"/>
    <p:sldLayoutId id="2147483659" r:id="rId8"/>
    <p:sldLayoutId id="2147483660" r:id="rId9"/>
    <p:sldLayoutId id="2147483662" r:id="rId10"/>
    <p:sldLayoutId id="2147483665" r:id="rId11"/>
    <p:sldLayoutId id="2147483668" r:id="rId12"/>
    <p:sldLayoutId id="2147483669" r:id="rId13"/>
    <p:sldLayoutId id="2147483673" r:id="rId14"/>
    <p:sldLayoutId id="2147483674" r:id="rId15"/>
  </p:sldLayoutIdLst>
  <p:transition spd="med"/>
  <p:txStyles>
    <p:titleStyle>
      <a:lvl1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1pPr>
      <a:lvl2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2pPr>
      <a:lvl3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3pPr>
      <a:lvl4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4pPr>
      <a:lvl5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5pPr>
      <a:lvl6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6pPr>
      <a:lvl7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7pPr>
      <a:lvl8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8pPr>
      <a:lvl9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9pPr>
    </p:titleStyle>
    <p:bodyStyle>
      <a:lvl1pPr marL="263525" marR="0" indent="-263525" algn="l" defTabSz="719137" rtl="0" eaLnBrk="1" latinLnBrk="0" hangingPunct="1">
        <a:lnSpc>
          <a:spcPct val="90000"/>
        </a:lnSpc>
        <a:spcBef>
          <a:spcPts val="1200"/>
        </a:spcBef>
        <a:spcAft>
          <a:spcPts val="0"/>
        </a:spcAft>
        <a:buClr>
          <a:schemeClr val="accent1"/>
        </a:buClr>
        <a:buSzPct val="100000"/>
        <a:buFontTx/>
        <a:buChar char="▪"/>
        <a:tabLst/>
        <a:defRPr sz="1600" b="0" i="0" u="none" strike="noStrike" cap="none" spc="0" baseline="0">
          <a:solidFill>
            <a:srgbClr val="000000"/>
          </a:solidFill>
          <a:uFillTx/>
          <a:latin typeface="Arial"/>
          <a:ea typeface="Arial"/>
          <a:cs typeface="Arial"/>
          <a:sym typeface="Arial"/>
        </a:defRPr>
      </a:lvl1pPr>
      <a:lvl2pPr marL="538162" marR="0" indent="-274638" algn="l" defTabSz="719137" rtl="0" eaLnBrk="1" latinLnBrk="0" hangingPunct="1">
        <a:lnSpc>
          <a:spcPct val="90000"/>
        </a:lnSpc>
        <a:spcBef>
          <a:spcPts val="1200"/>
        </a:spcBef>
        <a:spcAft>
          <a:spcPts val="0"/>
        </a:spcAft>
        <a:buClr>
          <a:schemeClr val="accent1"/>
        </a:buClr>
        <a:buSzPct val="100000"/>
        <a:buFontTx/>
        <a:buChar char="▪"/>
        <a:tabLst/>
        <a:defRPr sz="1600" b="0" i="0" u="none" strike="noStrike" cap="none" spc="0" baseline="0">
          <a:solidFill>
            <a:srgbClr val="000000"/>
          </a:solidFill>
          <a:uFillTx/>
          <a:latin typeface="Arial"/>
          <a:ea typeface="Arial"/>
          <a:cs typeface="Arial"/>
          <a:sym typeface="Arial"/>
        </a:defRPr>
      </a:lvl2pPr>
      <a:lvl3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3pPr>
      <a:lvl4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4pPr>
      <a:lvl5pPr marL="263525" marR="0" indent="-263525" algn="l" defTabSz="719137" rtl="0" eaLnBrk="1" latinLnBrk="0" hangingPunct="1">
        <a:lnSpc>
          <a:spcPct val="90000"/>
        </a:lnSpc>
        <a:spcBef>
          <a:spcPts val="1200"/>
        </a:spcBef>
        <a:spcAft>
          <a:spcPts val="0"/>
        </a:spcAft>
        <a:buClr>
          <a:schemeClr val="accent1"/>
        </a:buClr>
        <a:buSzPct val="100000"/>
        <a:buFont typeface="Wingdings"/>
        <a:buAutoNum type="arabicPeriod"/>
        <a:tabLst/>
        <a:defRPr sz="1600" b="0" i="0" u="none" strike="noStrike" cap="none" spc="0" baseline="0">
          <a:solidFill>
            <a:srgbClr val="000000"/>
          </a:solidFill>
          <a:uFillTx/>
          <a:latin typeface="Arial"/>
          <a:ea typeface="Arial"/>
          <a:cs typeface="Arial"/>
          <a:sym typeface="Arial"/>
        </a:defRPr>
      </a:lvl5pPr>
      <a:lvl6pPr marL="538162" marR="0" indent="-276225" algn="l" defTabSz="719137" rtl="0" eaLnBrk="1" latinLnBrk="0" hangingPunct="1">
        <a:lnSpc>
          <a:spcPct val="90000"/>
        </a:lnSpc>
        <a:spcBef>
          <a:spcPts val="1200"/>
        </a:spcBef>
        <a:spcAft>
          <a:spcPts val="0"/>
        </a:spcAft>
        <a:buClr>
          <a:schemeClr val="accent1"/>
        </a:buClr>
        <a:buSzPct val="100000"/>
        <a:buFont typeface="Wingdings"/>
        <a:buAutoNum type="alphaLcPeriod"/>
        <a:tabLst/>
        <a:defRPr sz="1600" b="0" i="0" u="none" strike="noStrike" cap="none" spc="0" baseline="0">
          <a:solidFill>
            <a:srgbClr val="000000"/>
          </a:solidFill>
          <a:uFillTx/>
          <a:latin typeface="Arial"/>
          <a:ea typeface="Arial"/>
          <a:cs typeface="Arial"/>
          <a:sym typeface="Arial"/>
        </a:defRPr>
      </a:lvl6pPr>
      <a:lvl7pPr marL="538162" marR="0" indent="-276225" algn="l" defTabSz="719137" rtl="0" eaLnBrk="1" latinLnBrk="0" hangingPunct="1">
        <a:lnSpc>
          <a:spcPct val="90000"/>
        </a:lnSpc>
        <a:spcBef>
          <a:spcPts val="1200"/>
        </a:spcBef>
        <a:spcAft>
          <a:spcPts val="0"/>
        </a:spcAft>
        <a:buClr>
          <a:schemeClr val="accent1"/>
        </a:buClr>
        <a:buSzPct val="100000"/>
        <a:buFontTx/>
        <a:buChar char="▪"/>
        <a:tabLst/>
        <a:defRPr sz="1600" b="0" i="0" u="none" strike="noStrike" cap="none" spc="0" baseline="0">
          <a:solidFill>
            <a:srgbClr val="000000"/>
          </a:solidFill>
          <a:uFillTx/>
          <a:latin typeface="Arial"/>
          <a:ea typeface="Arial"/>
          <a:cs typeface="Arial"/>
          <a:sym typeface="Arial"/>
        </a:defRPr>
      </a:lvl7pPr>
      <a:lvl8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8pPr>
      <a:lvl9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9pPr>
    </p:bodyStyle>
    <p:otherStyle>
      <a:lvl1pPr marL="0" marR="0" indent="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1pPr>
      <a:lvl2pPr marL="0" marR="0" indent="4572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2pPr>
      <a:lvl3pPr marL="0" marR="0" indent="9144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3pPr>
      <a:lvl4pPr marL="0" marR="0" indent="13716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4pPr>
      <a:lvl5pPr marL="0" marR="0" indent="18288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5pPr>
      <a:lvl6pPr marL="0" marR="0" indent="22860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6pPr>
      <a:lvl7pPr marL="0" marR="0" indent="27432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7pPr>
      <a:lvl8pPr marL="0" marR="0" indent="32004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8pPr>
      <a:lvl9pPr marL="0" marR="0" indent="36576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51" name="Tijdelijke aanduiding voor afbeelding 38"/>
          <p:cNvGrpSpPr/>
          <p:nvPr/>
        </p:nvGrpSpPr>
        <p:grpSpPr>
          <a:xfrm>
            <a:off x="4852465" y="0"/>
            <a:ext cx="7339534" cy="6858000"/>
            <a:chOff x="0" y="0"/>
            <a:chExt cx="7339532" cy="6858000"/>
          </a:xfrm>
        </p:grpSpPr>
        <p:sp>
          <p:nvSpPr>
            <p:cNvPr id="3149" name="Rectangle"/>
            <p:cNvSpPr/>
            <p:nvPr/>
          </p:nvSpPr>
          <p:spPr>
            <a:xfrm>
              <a:off x="0" y="0"/>
              <a:ext cx="7339533" cy="6858000"/>
            </a:xfrm>
            <a:prstGeom prst="rect">
              <a:avLst/>
            </a:prstGeom>
            <a:solidFill>
              <a:srgbClr val="F2F2F2">
                <a:alpha val="80000"/>
              </a:srgbClr>
            </a:solidFill>
            <a:ln w="12700" cap="flat">
              <a:noFill/>
              <a:miter lim="400000"/>
            </a:ln>
            <a:effectLst/>
          </p:spPr>
          <p:txBody>
            <a:bodyPr wrap="square" lIns="45719" tIns="45719" rIns="45719" bIns="45719" numCol="1" anchor="ctr">
              <a:noAutofit/>
            </a:bodyPr>
            <a:lstStyle/>
            <a:p>
              <a:endParaRPr/>
            </a:p>
          </p:txBody>
        </p:sp>
        <p:pic>
          <p:nvPicPr>
            <p:cNvPr id="3150" name="image11.jpeg" descr="image11.jpeg"/>
            <p:cNvPicPr>
              <a:picLocks noChangeAspect="1"/>
            </p:cNvPicPr>
            <p:nvPr/>
          </p:nvPicPr>
          <p:blipFill>
            <a:blip r:embed="rId2"/>
            <a:srcRect t="32" b="32"/>
            <a:stretch>
              <a:fillRect/>
            </a:stretch>
          </p:blipFill>
          <p:spPr>
            <a:xfrm>
              <a:off x="0" y="-1"/>
              <a:ext cx="7339533" cy="6858002"/>
            </a:xfrm>
            <a:prstGeom prst="rect">
              <a:avLst/>
            </a:prstGeom>
            <a:ln w="12700" cap="flat">
              <a:noFill/>
              <a:miter lim="400000"/>
            </a:ln>
            <a:effectLst/>
          </p:spPr>
        </p:pic>
      </p:grpSp>
      <p:sp>
        <p:nvSpPr>
          <p:cNvPr id="3152" name="Ondertitel 23"/>
          <p:cNvSpPr txBox="1">
            <a:spLocks noGrp="1"/>
          </p:cNvSpPr>
          <p:nvPr>
            <p:ph type="body" sz="quarter" idx="1"/>
          </p:nvPr>
        </p:nvSpPr>
        <p:spPr>
          <a:xfrm>
            <a:off x="698500" y="4883660"/>
            <a:ext cx="3729203" cy="248473"/>
          </a:xfrm>
          <a:prstGeom prst="rect">
            <a:avLst/>
          </a:prstGeom>
        </p:spPr>
        <p:txBody>
          <a:bodyPr/>
          <a:lstStyle/>
          <a:p>
            <a:r>
              <a:rPr dirty="0"/>
              <a:t>Naam van de </a:t>
            </a:r>
            <a:r>
              <a:rPr dirty="0" err="1"/>
              <a:t>spreker</a:t>
            </a:r>
            <a:r>
              <a:rPr dirty="0"/>
              <a:t> of datum</a:t>
            </a:r>
          </a:p>
        </p:txBody>
      </p:sp>
      <p:sp>
        <p:nvSpPr>
          <p:cNvPr id="3153" name="Tijdelijke aanduiding voor tekst 18"/>
          <p:cNvSpPr>
            <a:spLocks noGrp="1"/>
          </p:cNvSpPr>
          <p:nvPr>
            <p:ph type="body" idx="2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err="1"/>
              <a:t>Plaats</a:t>
            </a:r>
            <a:r>
              <a:rPr dirty="0"/>
              <a:t> </a:t>
            </a:r>
            <a:r>
              <a:rPr dirty="0" err="1"/>
              <a:t>hier</a:t>
            </a:r>
            <a:r>
              <a:rPr dirty="0"/>
              <a:t> </a:t>
            </a:r>
            <a:br>
              <a:rPr dirty="0"/>
            </a:br>
            <a:r>
              <a:rPr dirty="0"/>
              <a:t>de </a:t>
            </a:r>
            <a:r>
              <a:rPr dirty="0" err="1"/>
              <a:t>titel</a:t>
            </a:r>
            <a:r>
              <a:rPr dirty="0"/>
              <a:t> van </a:t>
            </a:r>
            <a:br>
              <a:rPr dirty="0"/>
            </a:br>
            <a:r>
              <a:rPr dirty="0"/>
              <a:t>de </a:t>
            </a:r>
            <a:r>
              <a:rPr dirty="0" err="1"/>
              <a:t>presentatie</a:t>
            </a:r>
            <a:endParaRPr dirty="0"/>
          </a:p>
        </p:txBody>
      </p:sp>
      <p:sp>
        <p:nvSpPr>
          <p:cNvPr id="3154" name="Tijdelijke aanduiding voor tekst 42"/>
          <p:cNvSpPr>
            <a:spLocks noGrp="1"/>
          </p:cNvSpPr>
          <p:nvPr>
            <p:ph type="body" idx="23"/>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25000" lnSpcReduction="20000"/>
          </a:bodyPr>
          <a:lstStyle/>
          <a:p>
            <a:r>
              <a:t> </a:t>
            </a:r>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a14="http://schemas.microsoft.com/office/drawing/2010/main" xmlns:m="http://schemas.openxmlformats.org/officeDocument/2006/math"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2" name="Titel 9"/>
          <p:cNvSpPr txBox="1">
            <a:spLocks noGrp="1"/>
          </p:cNvSpPr>
          <p:nvPr>
            <p:ph type="title"/>
          </p:nvPr>
        </p:nvSpPr>
        <p:spPr>
          <a:xfrm>
            <a:off x="698500" y="741499"/>
            <a:ext cx="10795000" cy="490401"/>
          </a:xfrm>
          <a:prstGeom prst="rect">
            <a:avLst/>
          </a:prstGeom>
        </p:spPr>
        <p:txBody>
          <a:bodyPr/>
          <a:lstStyle>
            <a:lvl1pPr defTabSz="850391">
              <a:tabLst>
                <a:tab pos="1155700" algn="l"/>
              </a:tabLst>
              <a:defRPr sz="2976"/>
            </a:lvl1pPr>
          </a:lstStyle>
          <a:p>
            <a:r>
              <a:t>Plaats hier een titel</a:t>
            </a:r>
          </a:p>
        </p:txBody>
      </p:sp>
      <p:sp>
        <p:nvSpPr>
          <p:cNvPr id="3253" name="Tijdelijke aanduiding voor datum 2"/>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A6A6A6"/>
                </a:solidFill>
              </a:defRPr>
            </a:lvl1pPr>
          </a:lstStyle>
          <a:p>
            <a:r>
              <a:t>09-10-2020</a:t>
            </a:r>
          </a:p>
        </p:txBody>
      </p:sp>
      <p:sp>
        <p:nvSpPr>
          <p:cNvPr id="3254" name="Tijdelijke aanduiding voor dianummer 4"/>
          <p:cNvSpPr txBox="1">
            <a:spLocks noGrp="1"/>
          </p:cNvSpPr>
          <p:nvPr>
            <p:ph type="sldNum" sz="quarter" idx="2"/>
          </p:nvPr>
        </p:nvSpPr>
        <p:spPr>
          <a:xfrm>
            <a:off x="11289785" y="6246130"/>
            <a:ext cx="182216"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graphicFrame>
        <p:nvGraphicFramePr>
          <p:cNvPr id="3255" name="Tijdelijke aanduiding voor grafiek 11"/>
          <p:cNvGraphicFramePr/>
          <p:nvPr>
            <p:extLst>
              <p:ext uri="{D42A27DB-BD31-4B8C-83A1-F6EECF244321}">
                <p14:modId xmlns:p14="http://schemas.microsoft.com/office/powerpoint/2010/main" val="3252267003"/>
              </p:ext>
            </p:extLst>
          </p:nvPr>
        </p:nvGraphicFramePr>
        <p:xfrm>
          <a:off x="654723" y="1629686"/>
          <a:ext cx="10676853" cy="4060387"/>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ijdelijke aanduiding voor tekst 46">
            <a:extLst>
              <a:ext uri="{FF2B5EF4-FFF2-40B4-BE49-F238E27FC236}">
                <a16:creationId xmlns:a16="http://schemas.microsoft.com/office/drawing/2014/main" id="{43B21ADF-AC91-4738-AAFA-9356794F9379}"/>
              </a:ext>
            </a:extLst>
          </p:cNvPr>
          <p:cNvSpPr>
            <a:spLocks noGrp="1"/>
          </p:cNvSpPr>
          <p:nvPr>
            <p:ph type="body" sz="quarter" idx="14"/>
          </p:nvPr>
        </p:nvSpPr>
        <p:spPr>
          <a:solidFill>
            <a:srgbClr val="00A6D6"/>
          </a:solidFill>
        </p:spPr>
        <p:txBody>
          <a:bodyPr/>
          <a:lstStyle/>
          <a:p>
            <a:r>
              <a:rPr lang="nl-NL" dirty="0"/>
              <a:t> </a:t>
            </a:r>
          </a:p>
        </p:txBody>
      </p:sp>
      <p:sp>
        <p:nvSpPr>
          <p:cNvPr id="5" name="Titel 4">
            <a:extLst>
              <a:ext uri="{FF2B5EF4-FFF2-40B4-BE49-F238E27FC236}">
                <a16:creationId xmlns:a16="http://schemas.microsoft.com/office/drawing/2014/main" id="{0519F502-C245-4036-9F1B-103CAB35873E}"/>
              </a:ext>
            </a:extLst>
          </p:cNvPr>
          <p:cNvSpPr>
            <a:spLocks noGrp="1"/>
          </p:cNvSpPr>
          <p:nvPr>
            <p:ph type="title"/>
          </p:nvPr>
        </p:nvSpPr>
        <p:spPr/>
        <p:txBody>
          <a:bodyPr/>
          <a:lstStyle/>
          <a:p>
            <a:r>
              <a:rPr lang="nl-NL" dirty="0"/>
              <a:t>Bedankt voor uw aandacht</a:t>
            </a:r>
          </a:p>
        </p:txBody>
      </p:sp>
      <p:sp>
        <p:nvSpPr>
          <p:cNvPr id="34" name="Ondertitel 33">
            <a:extLst>
              <a:ext uri="{FF2B5EF4-FFF2-40B4-BE49-F238E27FC236}">
                <a16:creationId xmlns:a16="http://schemas.microsoft.com/office/drawing/2014/main" id="{55F2191D-2484-4649-8731-A1464E3FA455}"/>
              </a:ext>
            </a:extLst>
          </p:cNvPr>
          <p:cNvSpPr>
            <a:spLocks noGrp="1"/>
          </p:cNvSpPr>
          <p:nvPr>
            <p:ph type="subTitle" idx="1"/>
          </p:nvPr>
        </p:nvSpPr>
        <p:spPr/>
        <p:txBody>
          <a:bodyPr/>
          <a:lstStyle/>
          <a:p>
            <a:r>
              <a:rPr lang="nl-NL" dirty="0"/>
              <a:t>Naam Spreker</a:t>
            </a:r>
          </a:p>
        </p:txBody>
      </p:sp>
      <p:sp>
        <p:nvSpPr>
          <p:cNvPr id="23" name="Tijdelijke aanduiding voor tekst 22">
            <a:extLst>
              <a:ext uri="{FF2B5EF4-FFF2-40B4-BE49-F238E27FC236}">
                <a16:creationId xmlns:a16="http://schemas.microsoft.com/office/drawing/2014/main" id="{1B64251C-432A-419D-A275-C16685B82C40}"/>
              </a:ext>
            </a:extLst>
          </p:cNvPr>
          <p:cNvSpPr>
            <a:spLocks noGrp="1"/>
          </p:cNvSpPr>
          <p:nvPr>
            <p:ph type="body" sz="quarter" idx="4294967295"/>
          </p:nvPr>
        </p:nvSpPr>
        <p:spPr>
          <a:xfrm>
            <a:off x="698500" y="5835457"/>
            <a:ext cx="1454913" cy="688793"/>
          </a:xfrm>
        </p:spPr>
        <p:txBody>
          <a:bodyPr/>
          <a:lstStyle/>
          <a:p>
            <a:r>
              <a:rPr lang="nl-NL" dirty="0"/>
              <a:t> </a:t>
            </a:r>
          </a:p>
        </p:txBody>
      </p:sp>
    </p:spTree>
    <p:extLst>
      <p:ext uri="{BB962C8B-B14F-4D97-AF65-F5344CB8AC3E}">
        <p14:creationId xmlns:p14="http://schemas.microsoft.com/office/powerpoint/2010/main" val="1062321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7" name="Titel 9"/>
          <p:cNvSpPr txBox="1">
            <a:spLocks noGrp="1"/>
          </p:cNvSpPr>
          <p:nvPr>
            <p:ph type="title"/>
          </p:nvPr>
        </p:nvSpPr>
        <p:spPr>
          <a:xfrm>
            <a:off x="698499" y="741499"/>
            <a:ext cx="10775072" cy="490401"/>
          </a:xfrm>
          <a:prstGeom prst="rect">
            <a:avLst/>
          </a:prstGeom>
        </p:spPr>
        <p:txBody>
          <a:bodyPr/>
          <a:lstStyle>
            <a:lvl1pPr defTabSz="850391">
              <a:tabLst>
                <a:tab pos="1155700" algn="l"/>
              </a:tabLst>
              <a:defRPr sz="2976"/>
            </a:lvl1pPr>
          </a:lstStyle>
          <a:p>
            <a:r>
              <a:t>Plaats hier een titel</a:t>
            </a:r>
          </a:p>
        </p:txBody>
      </p:sp>
      <p:sp>
        <p:nvSpPr>
          <p:cNvPr id="3158" name="Tijdelijke aanduiding voor verticale tekst 10"/>
          <p:cNvSpPr txBox="1">
            <a:spLocks noGrp="1"/>
          </p:cNvSpPr>
          <p:nvPr>
            <p:ph type="body" idx="1"/>
          </p:nvPr>
        </p:nvSpPr>
        <p:spPr>
          <a:xfrm>
            <a:off x="698499" y="1591899"/>
            <a:ext cx="10773502" cy="4356465"/>
          </a:xfrm>
          <a:prstGeom prst="rect">
            <a:avLst/>
          </a:prstGeom>
        </p:spPr>
        <p:txBody>
          <a:bodyPr/>
          <a:lstStyle/>
          <a:p>
            <a:r>
              <a:rPr dirty="0" err="1"/>
              <a:t>Sagittis</a:t>
            </a:r>
            <a:r>
              <a:rPr dirty="0"/>
              <a:t> </a:t>
            </a:r>
            <a:r>
              <a:rPr dirty="0" err="1"/>
              <a:t>eu</a:t>
            </a:r>
            <a:r>
              <a:rPr dirty="0"/>
              <a:t> </a:t>
            </a:r>
            <a:r>
              <a:rPr dirty="0" err="1"/>
              <a:t>volutpat</a:t>
            </a:r>
            <a:r>
              <a:rPr dirty="0"/>
              <a:t> </a:t>
            </a:r>
            <a:r>
              <a:rPr dirty="0" err="1"/>
              <a:t>odio</a:t>
            </a:r>
            <a:r>
              <a:rPr dirty="0"/>
              <a:t> </a:t>
            </a:r>
            <a:r>
              <a:rPr dirty="0" err="1"/>
              <a:t>facilisis</a:t>
            </a:r>
            <a:r>
              <a:rPr dirty="0"/>
              <a:t> </a:t>
            </a:r>
            <a:r>
              <a:rPr dirty="0" err="1"/>
              <a:t>mauris</a:t>
            </a:r>
            <a:r>
              <a:rPr dirty="0"/>
              <a:t> sit </a:t>
            </a:r>
            <a:r>
              <a:rPr dirty="0" err="1"/>
              <a:t>amet</a:t>
            </a:r>
            <a:r>
              <a:rPr dirty="0"/>
              <a:t> </a:t>
            </a:r>
            <a:r>
              <a:rPr dirty="0" err="1"/>
              <a:t>massa</a:t>
            </a:r>
            <a:r>
              <a:rPr dirty="0"/>
              <a:t>.</a:t>
            </a:r>
          </a:p>
          <a:p>
            <a:r>
              <a:rPr dirty="0"/>
              <a:t>Massa </a:t>
            </a:r>
            <a:r>
              <a:rPr dirty="0" err="1"/>
              <a:t>placerat</a:t>
            </a:r>
            <a:r>
              <a:rPr dirty="0"/>
              <a:t> </a:t>
            </a:r>
            <a:r>
              <a:rPr dirty="0" err="1"/>
              <a:t>duis</a:t>
            </a:r>
            <a:r>
              <a:rPr dirty="0"/>
              <a:t> </a:t>
            </a:r>
            <a:r>
              <a:rPr dirty="0" err="1"/>
              <a:t>ultricies</a:t>
            </a:r>
            <a:r>
              <a:rPr dirty="0"/>
              <a:t> lacus.</a:t>
            </a:r>
          </a:p>
          <a:p>
            <a:pPr lvl="1"/>
            <a:r>
              <a:rPr dirty="0" err="1"/>
              <a:t>Odio</a:t>
            </a:r>
            <a:r>
              <a:rPr dirty="0"/>
              <a:t> </a:t>
            </a:r>
            <a:r>
              <a:rPr dirty="0" err="1"/>
              <a:t>facilisis</a:t>
            </a:r>
            <a:r>
              <a:rPr dirty="0"/>
              <a:t> </a:t>
            </a:r>
            <a:r>
              <a:rPr dirty="0" err="1"/>
              <a:t>mauris</a:t>
            </a:r>
            <a:r>
              <a:rPr dirty="0"/>
              <a:t> sit </a:t>
            </a:r>
            <a:r>
              <a:rPr dirty="0" err="1"/>
              <a:t>amet</a:t>
            </a:r>
            <a:r>
              <a:rPr dirty="0"/>
              <a:t> </a:t>
            </a:r>
            <a:r>
              <a:rPr dirty="0" err="1"/>
              <a:t>massa</a:t>
            </a:r>
            <a:r>
              <a:rPr dirty="0"/>
              <a:t>.</a:t>
            </a:r>
          </a:p>
          <a:p>
            <a:pPr lvl="1"/>
            <a:endParaRPr dirty="0"/>
          </a:p>
          <a:p>
            <a:pPr lvl="2"/>
            <a:r>
              <a:rPr dirty="0" err="1"/>
              <a:t>Potenti</a:t>
            </a:r>
            <a:r>
              <a:rPr dirty="0"/>
              <a:t> </a:t>
            </a:r>
            <a:r>
              <a:rPr dirty="0" err="1"/>
              <a:t>nullam</a:t>
            </a:r>
            <a:r>
              <a:rPr dirty="0"/>
              <a:t> ac </a:t>
            </a:r>
            <a:r>
              <a:rPr dirty="0" err="1"/>
              <a:t>tortor</a:t>
            </a:r>
            <a:r>
              <a:rPr dirty="0"/>
              <a:t> vitae </a:t>
            </a:r>
            <a:r>
              <a:rPr dirty="0" err="1"/>
              <a:t>purus</a:t>
            </a:r>
            <a:r>
              <a:rPr dirty="0"/>
              <a:t> </a:t>
            </a:r>
            <a:r>
              <a:rPr dirty="0" err="1"/>
              <a:t>faucibus</a:t>
            </a:r>
            <a:r>
              <a:rPr dirty="0"/>
              <a:t>.</a:t>
            </a:r>
            <a:br>
              <a:rPr dirty="0"/>
            </a:br>
            <a:endParaRPr dirty="0"/>
          </a:p>
          <a:p>
            <a:pPr lvl="5" defTabSz="914400">
              <a:buFontTx/>
            </a:pPr>
            <a:r>
              <a:rPr dirty="0"/>
              <a:t>Lorem ipsum dolor sit </a:t>
            </a:r>
            <a:r>
              <a:rPr dirty="0" err="1"/>
              <a:t>amet</a:t>
            </a:r>
            <a:endParaRPr dirty="0"/>
          </a:p>
          <a:p>
            <a:pPr lvl="5" defTabSz="914400">
              <a:buFontTx/>
            </a:pPr>
            <a:r>
              <a:rPr dirty="0" err="1"/>
              <a:t>Nibh</a:t>
            </a:r>
            <a:r>
              <a:rPr dirty="0"/>
              <a:t> </a:t>
            </a:r>
            <a:r>
              <a:rPr dirty="0" err="1"/>
              <a:t>nisl</a:t>
            </a:r>
            <a:r>
              <a:rPr dirty="0"/>
              <a:t> </a:t>
            </a:r>
            <a:r>
              <a:rPr dirty="0" err="1"/>
              <a:t>condimentum</a:t>
            </a:r>
            <a:r>
              <a:rPr dirty="0"/>
              <a:t> id </a:t>
            </a:r>
            <a:r>
              <a:rPr dirty="0" err="1"/>
              <a:t>venenatis</a:t>
            </a:r>
            <a:r>
              <a:rPr dirty="0"/>
              <a:t> a </a:t>
            </a:r>
            <a:r>
              <a:rPr dirty="0" err="1"/>
              <a:t>condimentum</a:t>
            </a:r>
            <a:r>
              <a:rPr dirty="0"/>
              <a:t> vitae </a:t>
            </a:r>
            <a:r>
              <a:rPr dirty="0" err="1"/>
              <a:t>sapien</a:t>
            </a:r>
            <a:r>
              <a:rPr dirty="0"/>
              <a:t> </a:t>
            </a:r>
            <a:r>
              <a:rPr dirty="0" err="1"/>
              <a:t>pellentesque</a:t>
            </a:r>
            <a:r>
              <a:rPr dirty="0"/>
              <a:t>.</a:t>
            </a:r>
          </a:p>
          <a:p>
            <a:pPr lvl="5" defTabSz="914400">
              <a:buFontTx/>
            </a:pPr>
            <a:r>
              <a:rPr dirty="0" err="1"/>
              <a:t>Sed</a:t>
            </a:r>
            <a:r>
              <a:rPr dirty="0"/>
              <a:t> </a:t>
            </a:r>
            <a:r>
              <a:rPr dirty="0" err="1"/>
              <a:t>blandit</a:t>
            </a:r>
            <a:r>
              <a:rPr dirty="0"/>
              <a:t> libero </a:t>
            </a:r>
            <a:r>
              <a:rPr dirty="0" err="1"/>
              <a:t>volutpat</a:t>
            </a:r>
            <a:r>
              <a:rPr dirty="0"/>
              <a:t> </a:t>
            </a:r>
            <a:r>
              <a:rPr dirty="0" err="1"/>
              <a:t>sed</a:t>
            </a:r>
            <a:r>
              <a:rPr dirty="0"/>
              <a:t> </a:t>
            </a:r>
            <a:r>
              <a:rPr dirty="0" err="1"/>
              <a:t>cras</a:t>
            </a:r>
            <a:r>
              <a:rPr dirty="0"/>
              <a:t> </a:t>
            </a:r>
            <a:r>
              <a:rPr dirty="0" err="1"/>
              <a:t>ornare</a:t>
            </a:r>
            <a:r>
              <a:rPr dirty="0"/>
              <a:t> </a:t>
            </a:r>
            <a:r>
              <a:rPr dirty="0" err="1"/>
              <a:t>arcu</a:t>
            </a:r>
            <a:r>
              <a:rPr dirty="0"/>
              <a:t> dui </a:t>
            </a:r>
            <a:r>
              <a:rPr dirty="0" err="1"/>
              <a:t>vivamus</a:t>
            </a:r>
            <a:r>
              <a:rPr dirty="0"/>
              <a:t>.</a:t>
            </a:r>
          </a:p>
        </p:txBody>
      </p:sp>
      <p:sp>
        <p:nvSpPr>
          <p:cNvPr id="3159"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A6A6A6"/>
                </a:solidFill>
              </a:defRPr>
            </a:lvl1pPr>
          </a:lstStyle>
          <a:p>
            <a:r>
              <a:t>09-10-2020</a:t>
            </a:r>
          </a:p>
        </p:txBody>
      </p:sp>
      <p:sp>
        <p:nvSpPr>
          <p:cNvPr id="3160"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36E72B6-5316-4AB7-A731-1B168E6DD817}"/>
              </a:ext>
            </a:extLst>
          </p:cNvPr>
          <p:cNvSpPr>
            <a:spLocks noGrp="1"/>
          </p:cNvSpPr>
          <p:nvPr>
            <p:ph type="ftr" sz="quarter" idx="4294967295"/>
          </p:nvPr>
        </p:nvSpPr>
        <p:spPr/>
        <p:txBody>
          <a:bodyPr/>
          <a:lstStyle/>
          <a:p>
            <a:endParaRPr lang="nl-NL" dirty="0"/>
          </a:p>
        </p:txBody>
      </p:sp>
      <p:sp>
        <p:nvSpPr>
          <p:cNvPr id="15" name="Tijdelijke aanduiding voor tekst 14">
            <a:extLst>
              <a:ext uri="{FF2B5EF4-FFF2-40B4-BE49-F238E27FC236}">
                <a16:creationId xmlns:a16="http://schemas.microsoft.com/office/drawing/2014/main" id="{68E23B95-0427-4519-B3CF-686C9286D4F6}"/>
              </a:ext>
            </a:extLst>
          </p:cNvPr>
          <p:cNvSpPr>
            <a:spLocks noGrp="1"/>
          </p:cNvSpPr>
          <p:nvPr>
            <p:ph type="body" sz="quarter" idx="4294967295"/>
          </p:nvPr>
        </p:nvSpPr>
        <p:spPr>
          <a:xfrm>
            <a:off x="698500" y="5835457"/>
            <a:ext cx="1454913" cy="688793"/>
          </a:xfrm>
        </p:spPr>
        <p:txBody>
          <a:bodyPr/>
          <a:lstStyle/>
          <a:p>
            <a:r>
              <a:rPr lang="nl-NL" dirty="0"/>
              <a:t> </a:t>
            </a:r>
          </a:p>
        </p:txBody>
      </p:sp>
      <p:sp>
        <p:nvSpPr>
          <p:cNvPr id="3" name="Tijdelijke aanduiding voor tekst 2">
            <a:extLst>
              <a:ext uri="{FF2B5EF4-FFF2-40B4-BE49-F238E27FC236}">
                <a16:creationId xmlns:a16="http://schemas.microsoft.com/office/drawing/2014/main" id="{F05D4E6C-3BAA-4FB2-B07C-A512F5F85C21}"/>
              </a:ext>
            </a:extLst>
          </p:cNvPr>
          <p:cNvSpPr>
            <a:spLocks noGrp="1"/>
          </p:cNvSpPr>
          <p:nvPr>
            <p:ph type="body" sz="quarter" idx="14"/>
          </p:nvPr>
        </p:nvSpPr>
        <p:spPr/>
        <p:txBody>
          <a:bodyPr/>
          <a:lstStyle/>
          <a:p>
            <a:r>
              <a:rPr lang="nl-NL" dirty="0"/>
              <a:t> </a:t>
            </a:r>
          </a:p>
        </p:txBody>
      </p:sp>
      <p:sp>
        <p:nvSpPr>
          <p:cNvPr id="19" name="Vertical Text Placeholder 18">
            <a:extLst>
              <a:ext uri="{FF2B5EF4-FFF2-40B4-BE49-F238E27FC236}">
                <a16:creationId xmlns:a16="http://schemas.microsoft.com/office/drawing/2014/main" id="{60AE976A-F7FB-4937-8D43-09C94C8BE953}"/>
              </a:ext>
            </a:extLst>
          </p:cNvPr>
          <p:cNvSpPr>
            <a:spLocks noGrp="1"/>
          </p:cNvSpPr>
          <p:nvPr>
            <p:ph type="body" orient="vert" idx="1"/>
          </p:nvPr>
        </p:nvSpPr>
        <p:spPr/>
        <p:txBody>
          <a:bodyPr/>
          <a:lstStyle/>
          <a:p>
            <a:r>
              <a:rPr lang="nl-NL" dirty="0">
                <a:solidFill>
                  <a:schemeClr val="tx1"/>
                </a:solidFill>
                <a:latin typeface="Roboto Slab Medium" pitchFamily="2" charset="0"/>
                <a:ea typeface="Roboto Slab Medium" pitchFamily="2" charset="0"/>
              </a:rPr>
              <a:t>Lorem ipsum </a:t>
            </a:r>
            <a:r>
              <a:rPr lang="nl-NL" dirty="0">
                <a:latin typeface="Roboto Slab Medium" pitchFamily="2" charset="0"/>
                <a:ea typeface="Roboto Slab Medium" pitchFamily="2" charset="0"/>
              </a:rPr>
              <a:t>dolor sit amet, </a:t>
            </a:r>
            <a:br>
              <a:rPr lang="nl-NL" dirty="0">
                <a:latin typeface="Roboto Slab Medium" pitchFamily="2" charset="0"/>
                <a:ea typeface="Roboto Slab Medium" pitchFamily="2" charset="0"/>
              </a:rPr>
            </a:br>
            <a:r>
              <a:rPr lang="en-GB" dirty="0">
                <a:latin typeface="Roboto Slab Medium" pitchFamily="2" charset="0"/>
                <a:ea typeface="Roboto Slab Medium" pitchFamily="2" charset="0"/>
              </a:rPr>
              <a:t>consectetur adipiscing elit, </a:t>
            </a:r>
            <a:br>
              <a:rPr lang="en-GB" dirty="0">
                <a:latin typeface="Roboto Slab Medium" pitchFamily="2" charset="0"/>
                <a:ea typeface="Roboto Slab Medium" pitchFamily="2" charset="0"/>
              </a:rPr>
            </a:br>
            <a:r>
              <a:rPr lang="en-GB" dirty="0">
                <a:latin typeface="Roboto Slab Medium" pitchFamily="2" charset="0"/>
                <a:ea typeface="Roboto Slab Medium" pitchFamily="2" charset="0"/>
              </a:rPr>
              <a:t>sed do eiusmod </a:t>
            </a:r>
            <a:r>
              <a:rPr lang="en-GB" dirty="0">
                <a:solidFill>
                  <a:schemeClr val="tx1"/>
                </a:solidFill>
                <a:latin typeface="Roboto Slab Medium" pitchFamily="2" charset="0"/>
                <a:ea typeface="Roboto Slab Medium" pitchFamily="2" charset="0"/>
              </a:rPr>
              <a:t>tempor </a:t>
            </a:r>
            <a:br>
              <a:rPr lang="en-GB" dirty="0">
                <a:latin typeface="Roboto Slab Medium" pitchFamily="2" charset="0"/>
                <a:ea typeface="Roboto Slab Medium" pitchFamily="2" charset="0"/>
              </a:rPr>
            </a:br>
            <a:r>
              <a:rPr lang="en-GB" dirty="0">
                <a:latin typeface="Roboto Slab Medium" pitchFamily="2" charset="0"/>
                <a:ea typeface="Roboto Slab Medium" pitchFamily="2" charset="0"/>
              </a:rPr>
              <a:t>incididunt </a:t>
            </a:r>
            <a:r>
              <a:rPr lang="en-GB" dirty="0" err="1">
                <a:latin typeface="Roboto Slab Medium" pitchFamily="2" charset="0"/>
                <a:ea typeface="Roboto Slab Medium" pitchFamily="2" charset="0"/>
              </a:rPr>
              <a:t>ut</a:t>
            </a:r>
            <a:r>
              <a:rPr lang="en-GB" dirty="0">
                <a:latin typeface="Roboto Slab Medium" pitchFamily="2" charset="0"/>
                <a:ea typeface="Roboto Slab Medium" pitchFamily="2" charset="0"/>
              </a:rPr>
              <a:t> labore.</a:t>
            </a:r>
            <a:endParaRPr lang="nl-NL" dirty="0">
              <a:latin typeface="Roboto Slab Medium" pitchFamily="2" charset="0"/>
              <a:ea typeface="Roboto Slab Medium" pitchFamily="2" charset="0"/>
            </a:endParaRPr>
          </a:p>
        </p:txBody>
      </p:sp>
      <p:sp>
        <p:nvSpPr>
          <p:cNvPr id="4" name="Tijdelijke aanduiding voor datum 3">
            <a:extLst>
              <a:ext uri="{FF2B5EF4-FFF2-40B4-BE49-F238E27FC236}">
                <a16:creationId xmlns:a16="http://schemas.microsoft.com/office/drawing/2014/main" id="{FC2CA78A-929B-480D-AA23-3523053A9819}"/>
              </a:ext>
            </a:extLst>
          </p:cNvPr>
          <p:cNvSpPr>
            <a:spLocks noGrp="1"/>
          </p:cNvSpPr>
          <p:nvPr>
            <p:ph type="dt" sz="half" idx="4294967295"/>
          </p:nvPr>
        </p:nvSpPr>
        <p:spPr/>
        <p:txBody>
          <a:bodyPr/>
          <a:lstStyle/>
          <a:p>
            <a:endParaRPr lang="nl-NL" dirty="0"/>
          </a:p>
        </p:txBody>
      </p:sp>
      <p:sp>
        <p:nvSpPr>
          <p:cNvPr id="6" name="Tijdelijke aanduiding voor dianummer 5">
            <a:extLst>
              <a:ext uri="{FF2B5EF4-FFF2-40B4-BE49-F238E27FC236}">
                <a16:creationId xmlns:a16="http://schemas.microsoft.com/office/drawing/2014/main" id="{2CC1D06F-E45B-4DB6-8F3D-38C946A5A093}"/>
              </a:ext>
            </a:extLst>
          </p:cNvPr>
          <p:cNvSpPr>
            <a:spLocks noGrp="1"/>
          </p:cNvSpPr>
          <p:nvPr>
            <p:ph type="sldNum" sz="quarter" idx="12"/>
          </p:nvPr>
        </p:nvSpPr>
        <p:spPr/>
        <p:txBody>
          <a:bodyPr/>
          <a:lstStyle/>
          <a:p>
            <a:fld id="{B502C9A5-716F-45E6-800B-D4D02CE26F90}" type="slidenum">
              <a:rPr lang="nl-NL" smtClean="0"/>
              <a:pPr/>
              <a:t>3</a:t>
            </a:fld>
            <a:endParaRPr lang="nl-NL"/>
          </a:p>
        </p:txBody>
      </p:sp>
    </p:spTree>
    <p:extLst>
      <p:ext uri="{BB962C8B-B14F-4D97-AF65-F5344CB8AC3E}">
        <p14:creationId xmlns:p14="http://schemas.microsoft.com/office/powerpoint/2010/main" val="3554782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8" name="Vertical Text Placeholder 18"/>
          <p:cNvSpPr txBox="1">
            <a:spLocks noGrp="1"/>
          </p:cNvSpPr>
          <p:nvPr>
            <p:ph type="body" idx="1"/>
          </p:nvPr>
        </p:nvSpPr>
        <p:spPr>
          <a:xfrm>
            <a:off x="698498" y="718513"/>
            <a:ext cx="10798176" cy="5229851"/>
          </a:xfrm>
          <a:prstGeom prst="rect">
            <a:avLst/>
          </a:prstGeom>
        </p:spPr>
        <p:txBody>
          <a:bodyPr/>
          <a:lstStyle/>
          <a:p>
            <a:pPr>
              <a:defRPr>
                <a:solidFill>
                  <a:schemeClr val="accent1"/>
                </a:solidFill>
              </a:defRPr>
            </a:pPr>
            <a:r>
              <a:rPr dirty="0"/>
              <a:t>Lorem ipsum </a:t>
            </a:r>
            <a:r>
              <a:rPr dirty="0">
                <a:solidFill>
                  <a:srgbClr val="000000"/>
                </a:solidFill>
              </a:rPr>
              <a:t>dolor sit </a:t>
            </a:r>
            <a:r>
              <a:rPr dirty="0" err="1">
                <a:solidFill>
                  <a:srgbClr val="000000"/>
                </a:solidFill>
              </a:rPr>
              <a:t>amet</a:t>
            </a:r>
            <a:r>
              <a:rPr dirty="0">
                <a:solidFill>
                  <a:srgbClr val="000000"/>
                </a:solidFill>
              </a:rPr>
              <a:t>, </a:t>
            </a:r>
            <a:br>
              <a:rPr dirty="0">
                <a:solidFill>
                  <a:srgbClr val="000000"/>
                </a:solidFill>
              </a:rPr>
            </a:br>
            <a:r>
              <a:rPr dirty="0" err="1">
                <a:solidFill>
                  <a:srgbClr val="000000"/>
                </a:solidFill>
              </a:rPr>
              <a:t>consectetur</a:t>
            </a:r>
            <a:r>
              <a:rPr dirty="0">
                <a:solidFill>
                  <a:srgbClr val="000000"/>
                </a:solidFill>
              </a:rPr>
              <a:t> </a:t>
            </a:r>
            <a:r>
              <a:rPr dirty="0" err="1">
                <a:solidFill>
                  <a:srgbClr val="000000"/>
                </a:solidFill>
              </a:rPr>
              <a:t>adipiscing</a:t>
            </a:r>
            <a:r>
              <a:rPr dirty="0">
                <a:solidFill>
                  <a:srgbClr val="000000"/>
                </a:solidFill>
              </a:rPr>
              <a:t> </a:t>
            </a:r>
            <a:r>
              <a:rPr dirty="0" err="1">
                <a:solidFill>
                  <a:srgbClr val="000000"/>
                </a:solidFill>
              </a:rPr>
              <a:t>elit</a:t>
            </a:r>
            <a:r>
              <a:rPr dirty="0">
                <a:solidFill>
                  <a:srgbClr val="000000"/>
                </a:solidFill>
              </a:rPr>
              <a:t>, </a:t>
            </a:r>
            <a:br>
              <a:rPr dirty="0">
                <a:solidFill>
                  <a:srgbClr val="000000"/>
                </a:solidFill>
              </a:rPr>
            </a:br>
            <a:r>
              <a:rPr dirty="0">
                <a:solidFill>
                  <a:srgbClr val="000000"/>
                </a:solidFill>
              </a:rPr>
              <a:t>sed do </a:t>
            </a:r>
            <a:r>
              <a:rPr dirty="0" err="1">
                <a:solidFill>
                  <a:srgbClr val="000000"/>
                </a:solidFill>
              </a:rPr>
              <a:t>eiusmod</a:t>
            </a:r>
            <a:r>
              <a:rPr dirty="0">
                <a:solidFill>
                  <a:srgbClr val="000000"/>
                </a:solidFill>
              </a:rPr>
              <a:t> </a:t>
            </a:r>
            <a:r>
              <a:rPr dirty="0" err="1">
                <a:solidFill>
                  <a:srgbClr val="ED6842"/>
                </a:solidFill>
              </a:rPr>
              <a:t>tempor</a:t>
            </a:r>
            <a:r>
              <a:rPr dirty="0">
                <a:solidFill>
                  <a:schemeClr val="accent3"/>
                </a:solidFill>
              </a:rPr>
              <a:t> </a:t>
            </a:r>
            <a:br>
              <a:rPr dirty="0">
                <a:solidFill>
                  <a:schemeClr val="accent3"/>
                </a:solidFill>
              </a:rPr>
            </a:br>
            <a:r>
              <a:rPr dirty="0" err="1">
                <a:solidFill>
                  <a:srgbClr val="000000"/>
                </a:solidFill>
              </a:rPr>
              <a:t>incididunt</a:t>
            </a:r>
            <a:r>
              <a:rPr dirty="0">
                <a:solidFill>
                  <a:srgbClr val="000000"/>
                </a:solidFill>
              </a:rPr>
              <a:t> </a:t>
            </a:r>
            <a:r>
              <a:rPr dirty="0" err="1">
                <a:solidFill>
                  <a:srgbClr val="000000"/>
                </a:solidFill>
              </a:rPr>
              <a:t>ut</a:t>
            </a:r>
            <a:r>
              <a:rPr dirty="0">
                <a:solidFill>
                  <a:srgbClr val="000000"/>
                </a:solidFill>
              </a:rPr>
              <a:t> labore.</a:t>
            </a:r>
          </a:p>
        </p:txBody>
      </p:sp>
      <p:sp>
        <p:nvSpPr>
          <p:cNvPr id="3169"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A6A6A6"/>
                </a:solidFill>
              </a:defRPr>
            </a:lvl1pPr>
          </a:lstStyle>
          <a:p>
            <a:r>
              <a:t>09-10-2020</a:t>
            </a:r>
          </a:p>
        </p:txBody>
      </p:sp>
      <p:sp>
        <p:nvSpPr>
          <p:cNvPr id="3170"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2" name="Tijdelijke aanduiding voor tekst 35"/>
          <p:cNvSpPr txBox="1">
            <a:spLocks noGrp="1"/>
          </p:cNvSpPr>
          <p:nvPr>
            <p:ph type="body" sz="half" idx="1"/>
          </p:nvPr>
        </p:nvSpPr>
        <p:spPr>
          <a:xfrm>
            <a:off x="7783149" y="0"/>
            <a:ext cx="4412523" cy="6858000"/>
          </a:xfrm>
          <a:prstGeom prst="rect">
            <a:avLst/>
          </a:prstGeom>
        </p:spPr>
        <p:txBody>
          <a:bodyPr/>
          <a:lstStyle/>
          <a:p>
            <a:endParaRPr/>
          </a:p>
        </p:txBody>
      </p:sp>
      <p:grpSp>
        <p:nvGrpSpPr>
          <p:cNvPr id="3175" name="Tijdelijke aanduiding voor afbeelding 2"/>
          <p:cNvGrpSpPr/>
          <p:nvPr/>
        </p:nvGrpSpPr>
        <p:grpSpPr>
          <a:xfrm>
            <a:off x="7783149" y="1433"/>
            <a:ext cx="4408851" cy="6856567"/>
            <a:chOff x="0" y="0"/>
            <a:chExt cx="4408849" cy="6856565"/>
          </a:xfrm>
        </p:grpSpPr>
        <p:sp>
          <p:nvSpPr>
            <p:cNvPr id="3173" name="Rectangle"/>
            <p:cNvSpPr/>
            <p:nvPr/>
          </p:nvSpPr>
          <p:spPr>
            <a:xfrm>
              <a:off x="0" y="0"/>
              <a:ext cx="4408850" cy="6856566"/>
            </a:xfrm>
            <a:prstGeom prst="rect">
              <a:avLst/>
            </a:prstGeom>
            <a:solidFill>
              <a:srgbClr val="F2F2F2">
                <a:alpha val="80000"/>
              </a:srgbClr>
            </a:solidFill>
            <a:ln w="12700" cap="flat">
              <a:noFill/>
              <a:miter lim="400000"/>
            </a:ln>
            <a:effectLst/>
          </p:spPr>
          <p:txBody>
            <a:bodyPr wrap="square" lIns="45719" tIns="45719" rIns="45719" bIns="45719" numCol="1" anchor="ctr">
              <a:noAutofit/>
            </a:bodyPr>
            <a:lstStyle/>
            <a:p>
              <a:endParaRPr/>
            </a:p>
          </p:txBody>
        </p:sp>
        <p:pic>
          <p:nvPicPr>
            <p:cNvPr id="3174" name="image12.jpeg" descr="image12.jpeg"/>
            <p:cNvPicPr>
              <a:picLocks noChangeAspect="1"/>
            </p:cNvPicPr>
            <p:nvPr/>
          </p:nvPicPr>
          <p:blipFill>
            <a:blip r:embed="rId2"/>
            <a:srcRect l="17" r="17"/>
            <a:stretch>
              <a:fillRect/>
            </a:stretch>
          </p:blipFill>
          <p:spPr>
            <a:xfrm>
              <a:off x="-1" y="0"/>
              <a:ext cx="4408851" cy="6856566"/>
            </a:xfrm>
            <a:prstGeom prst="rect">
              <a:avLst/>
            </a:prstGeom>
            <a:ln w="12700" cap="flat">
              <a:noFill/>
              <a:miter lim="400000"/>
            </a:ln>
            <a:effectLst/>
          </p:spPr>
        </p:pic>
      </p:grpSp>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t>Plaats hier een titel</a:t>
            </a:r>
          </a:p>
        </p:txBody>
      </p:sp>
      <p:sp>
        <p:nvSpPr>
          <p:cNvPr id="3177" name="Tijdelijke aanduiding voor verticale tekst 11"/>
          <p:cNvSpPr>
            <a:spLocks noGrp="1"/>
          </p:cNvSpPr>
          <p:nvPr>
            <p:ph type="body" idx="2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lvl="2"/>
            <a:r>
              <a:t>Lorem ipsum dolor sit amet, Consectetur adipiscing elit, sed do eiusmod tempor incididunt ut labore et dolore magna aliqua. Eget nunc scelerisque viverra mauris in aliquam. Morbi non arcu risus quis varius quam quisque. Tellus molestie nunc non blandit massa enim .</a:t>
            </a:r>
          </a:p>
          <a:p>
            <a:r>
              <a:t>Sagittis eu volutpat odio facilisis mauris sit amet massa.</a:t>
            </a:r>
          </a:p>
          <a:p>
            <a:r>
              <a:t>Massa placerat duis ultricies lacus.</a:t>
            </a:r>
          </a:p>
          <a:p>
            <a:pPr lvl="1"/>
            <a:r>
              <a:t>Odio facilisis mauris sit amet massa.</a:t>
            </a:r>
          </a:p>
          <a:p>
            <a:pPr lvl="1"/>
            <a:endParaRPr/>
          </a:p>
          <a:p>
            <a:pPr lvl="7" defTabSz="914400">
              <a:defRPr i="1"/>
            </a:pPr>
            <a:r>
              <a:t>Potenti nullam ac tortor vitae purus faucibus.</a:t>
            </a:r>
            <a:br/>
            <a:endParaRPr/>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1" name="Tijdelijke aanduiding voor tekst 24"/>
          <p:cNvSpPr txBox="1">
            <a:spLocks noGrp="1"/>
          </p:cNvSpPr>
          <p:nvPr>
            <p:ph type="body" idx="1"/>
          </p:nvPr>
        </p:nvSpPr>
        <p:spPr>
          <a:xfrm>
            <a:off x="6106749" y="1"/>
            <a:ext cx="6085252" cy="6854312"/>
          </a:xfrm>
          <a:prstGeom prst="rect">
            <a:avLst/>
          </a:prstGeom>
        </p:spPr>
        <p:txBody>
          <a:bodyPr/>
          <a:lstStyle/>
          <a:p>
            <a:endParaRPr/>
          </a:p>
        </p:txBody>
      </p:sp>
      <p:grpSp>
        <p:nvGrpSpPr>
          <p:cNvPr id="3184" name="Tijdelijke aanduiding voor afbeelding 2"/>
          <p:cNvGrpSpPr/>
          <p:nvPr/>
        </p:nvGrpSpPr>
        <p:grpSpPr>
          <a:xfrm>
            <a:off x="6106750" y="1433"/>
            <a:ext cx="6085250" cy="6856567"/>
            <a:chOff x="0" y="0"/>
            <a:chExt cx="6085249" cy="6856565"/>
          </a:xfrm>
        </p:grpSpPr>
        <p:sp>
          <p:nvSpPr>
            <p:cNvPr id="3182" name="Rectangle"/>
            <p:cNvSpPr/>
            <p:nvPr/>
          </p:nvSpPr>
          <p:spPr>
            <a:xfrm>
              <a:off x="0" y="0"/>
              <a:ext cx="6085250" cy="6856566"/>
            </a:xfrm>
            <a:prstGeom prst="rect">
              <a:avLst/>
            </a:prstGeom>
            <a:solidFill>
              <a:srgbClr val="F2F2F2">
                <a:alpha val="80000"/>
              </a:srgbClr>
            </a:solidFill>
            <a:ln w="12700" cap="flat">
              <a:noFill/>
              <a:miter lim="400000"/>
            </a:ln>
            <a:effectLst/>
          </p:spPr>
          <p:txBody>
            <a:bodyPr wrap="square" lIns="45719" tIns="45719" rIns="45719" bIns="45719" numCol="1" anchor="ctr">
              <a:noAutofit/>
            </a:bodyPr>
            <a:lstStyle/>
            <a:p>
              <a:endParaRPr/>
            </a:p>
          </p:txBody>
        </p:sp>
        <p:pic>
          <p:nvPicPr>
            <p:cNvPr id="3183" name="image13.jpeg" descr="image13.jpeg"/>
            <p:cNvPicPr>
              <a:picLocks noChangeAspect="1"/>
            </p:cNvPicPr>
            <p:nvPr/>
          </p:nvPicPr>
          <p:blipFill>
            <a:blip r:embed="rId2"/>
            <a:stretch>
              <a:fillRect/>
            </a:stretch>
          </p:blipFill>
          <p:spPr>
            <a:xfrm>
              <a:off x="0" y="0"/>
              <a:ext cx="6085250" cy="6856566"/>
            </a:xfrm>
            <a:prstGeom prst="rect">
              <a:avLst/>
            </a:prstGeom>
            <a:ln w="12700" cap="flat">
              <a:noFill/>
              <a:miter lim="400000"/>
            </a:ln>
            <a:effectLst/>
          </p:spPr>
        </p:pic>
      </p:grpSp>
      <p:sp>
        <p:nvSpPr>
          <p:cNvPr id="3185" name="Titel 7"/>
          <p:cNvSpPr txBox="1">
            <a:spLocks noGrp="1"/>
          </p:cNvSpPr>
          <p:nvPr>
            <p:ph type="title"/>
          </p:nvPr>
        </p:nvSpPr>
        <p:spPr>
          <a:xfrm>
            <a:off x="698502" y="741499"/>
            <a:ext cx="4774080" cy="490401"/>
          </a:xfrm>
          <a:prstGeom prst="rect">
            <a:avLst/>
          </a:prstGeom>
        </p:spPr>
        <p:txBody>
          <a:bodyPr/>
          <a:lstStyle>
            <a:lvl1pPr defTabSz="850391">
              <a:tabLst>
                <a:tab pos="1155700" algn="l"/>
              </a:tabLst>
              <a:defRPr sz="2976"/>
            </a:lvl1pPr>
          </a:lstStyle>
          <a:p>
            <a:r>
              <a:t>Plaats hier een titel</a:t>
            </a:r>
          </a:p>
        </p:txBody>
      </p:sp>
      <p:sp>
        <p:nvSpPr>
          <p:cNvPr id="3186" name="Tijdelijke aanduiding voor verticale tekst 8"/>
          <p:cNvSpPr>
            <a:spLocks noGrp="1"/>
          </p:cNvSpPr>
          <p:nvPr>
            <p:ph type="body" idx="2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lvl="2"/>
            <a:r>
              <a:t>Lorem ipsum dolor sit amet, Consectetur adipiscing elit, sed do eiusmod tempor incididunt ut labore et dolore magna aliqua. Eget nunc scelerisque viverra mauris in aliquam. Morbi non arcu risus quis varius quam quisque. Tellus molestie nunc non blandit.</a:t>
            </a:r>
          </a:p>
          <a:p>
            <a:r>
              <a:t>Sagittis eu volutpat odio facilisis mauris sit amet.</a:t>
            </a:r>
          </a:p>
          <a:p>
            <a:r>
              <a:t>Massa placerat duis ultricies lacus.</a:t>
            </a:r>
          </a:p>
          <a:p>
            <a:pPr lvl="1"/>
            <a:r>
              <a:t>Odio facilisis mauris sit amet massa.</a:t>
            </a:r>
          </a:p>
          <a:p>
            <a:pPr lvl="1"/>
            <a:endParaRPr/>
          </a:p>
          <a:p>
            <a:pPr lvl="7" defTabSz="914400">
              <a:defRPr i="1"/>
            </a:pPr>
            <a:r>
              <a:t>Potenti nullam ac tortor vitae purus faucibus.</a:t>
            </a:r>
            <a:br/>
            <a:endParaRPr/>
          </a:p>
        </p:txBody>
      </p:sp>
      <p:sp>
        <p:nvSpPr>
          <p:cNvPr id="3187" name="Tijdelijke aanduiding voor datum 4"/>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FFFFFF"/>
                </a:solidFill>
              </a:defRPr>
            </a:lvl1pPr>
          </a:lstStyle>
          <a:p>
            <a:r>
              <a:t>09-10-2020</a:t>
            </a:r>
          </a:p>
        </p:txBody>
      </p:sp>
      <p:sp>
        <p:nvSpPr>
          <p:cNvPr id="3188" name="Tijdelijke aanduiding voor dianummer 6"/>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0" name="Tijdelijke aanduiding voor tekst 28"/>
          <p:cNvSpPr txBox="1">
            <a:spLocks noGrp="1"/>
          </p:cNvSpPr>
          <p:nvPr>
            <p:ph type="body" idx="1"/>
          </p:nvPr>
        </p:nvSpPr>
        <p:spPr>
          <a:xfrm>
            <a:off x="4259367" y="189167"/>
            <a:ext cx="7932633" cy="6668831"/>
          </a:xfrm>
          <a:prstGeom prst="rect">
            <a:avLst/>
          </a:prstGeom>
        </p:spPr>
        <p:txBody>
          <a:bodyPr/>
          <a:lstStyle/>
          <a:p>
            <a:endParaRPr/>
          </a:p>
        </p:txBody>
      </p:sp>
      <p:grpSp>
        <p:nvGrpSpPr>
          <p:cNvPr id="3193" name="Tijdelijke aanduiding voor afbeelding 20"/>
          <p:cNvGrpSpPr/>
          <p:nvPr/>
        </p:nvGrpSpPr>
        <p:grpSpPr>
          <a:xfrm>
            <a:off x="4259367" y="1433"/>
            <a:ext cx="7932633" cy="6856567"/>
            <a:chOff x="0" y="0"/>
            <a:chExt cx="7932632" cy="6856565"/>
          </a:xfrm>
        </p:grpSpPr>
        <p:sp>
          <p:nvSpPr>
            <p:cNvPr id="3191" name="Rectangle"/>
            <p:cNvSpPr/>
            <p:nvPr/>
          </p:nvSpPr>
          <p:spPr>
            <a:xfrm>
              <a:off x="0" y="0"/>
              <a:ext cx="7932633" cy="6856566"/>
            </a:xfrm>
            <a:prstGeom prst="rect">
              <a:avLst/>
            </a:prstGeom>
            <a:solidFill>
              <a:srgbClr val="F2F2F2">
                <a:alpha val="80000"/>
              </a:srgbClr>
            </a:solidFill>
            <a:ln w="12700" cap="flat">
              <a:noFill/>
              <a:miter lim="400000"/>
            </a:ln>
            <a:effectLst/>
          </p:spPr>
          <p:txBody>
            <a:bodyPr wrap="square" lIns="45719" tIns="45719" rIns="45719" bIns="45719" numCol="1" anchor="ctr">
              <a:noAutofit/>
            </a:bodyPr>
            <a:lstStyle/>
            <a:p>
              <a:endParaRPr/>
            </a:p>
          </p:txBody>
        </p:sp>
        <p:pic>
          <p:nvPicPr>
            <p:cNvPr id="3192" name="image14.jpeg" descr="image14.jpeg"/>
            <p:cNvPicPr>
              <a:picLocks noChangeAspect="1"/>
            </p:cNvPicPr>
            <p:nvPr/>
          </p:nvPicPr>
          <p:blipFill>
            <a:blip r:embed="rId2"/>
            <a:stretch>
              <a:fillRect/>
            </a:stretch>
          </p:blipFill>
          <p:spPr>
            <a:xfrm>
              <a:off x="0" y="0"/>
              <a:ext cx="7932633" cy="6856566"/>
            </a:xfrm>
            <a:prstGeom prst="rect">
              <a:avLst/>
            </a:prstGeom>
            <a:ln w="12700" cap="flat">
              <a:noFill/>
              <a:miter lim="400000"/>
            </a:ln>
            <a:effectLst/>
          </p:spPr>
        </p:pic>
      </p:grpSp>
      <p:sp>
        <p:nvSpPr>
          <p:cNvPr id="3194" name="Titel 10"/>
          <p:cNvSpPr txBox="1">
            <a:spLocks noGrp="1"/>
          </p:cNvSpPr>
          <p:nvPr>
            <p:ph type="title"/>
          </p:nvPr>
        </p:nvSpPr>
        <p:spPr>
          <a:xfrm>
            <a:off x="698499" y="741499"/>
            <a:ext cx="2799445" cy="490401"/>
          </a:xfrm>
          <a:prstGeom prst="rect">
            <a:avLst/>
          </a:prstGeom>
        </p:spPr>
        <p:txBody>
          <a:bodyPr/>
          <a:lstStyle>
            <a:lvl1pPr defTabSz="850391">
              <a:tabLst>
                <a:tab pos="1155700" algn="l"/>
              </a:tabLst>
              <a:defRPr sz="2976"/>
            </a:lvl1pPr>
          </a:lstStyle>
          <a:p>
            <a:r>
              <a:t>Korte titel</a:t>
            </a:r>
          </a:p>
        </p:txBody>
      </p:sp>
      <p:sp>
        <p:nvSpPr>
          <p:cNvPr id="3195" name="Tijdelijke aanduiding voor verticale tekst 11"/>
          <p:cNvSpPr>
            <a:spLocks noGrp="1"/>
          </p:cNvSpPr>
          <p:nvPr>
            <p:ph type="body" idx="2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lvl="2"/>
            <a:r>
              <a:t>Lorem ipsum dolor sit amet, Consectetur adipiscing elit, sed do eiusmod tempor incididunt ut labore et dolore magna aliqua. Eget nunc scelerisque viverra mauris in aliquam. Morbi non arcu risus quis varius quam quisque.</a:t>
            </a:r>
          </a:p>
          <a:p>
            <a:r>
              <a:t>Sagittis eu volutpat odio.</a:t>
            </a:r>
          </a:p>
          <a:p>
            <a:r>
              <a:t>Massa placerat duis.</a:t>
            </a:r>
          </a:p>
          <a:p>
            <a:pPr lvl="1"/>
            <a:r>
              <a:t>Odio facilisis mauris sit.</a:t>
            </a:r>
          </a:p>
          <a:p>
            <a:pPr lvl="1"/>
            <a:endParaRPr/>
          </a:p>
          <a:p>
            <a:pPr lvl="7" defTabSz="914400">
              <a:defRPr i="1"/>
            </a:pPr>
            <a:r>
              <a:t>Potenti nullam ac tortor vitae.</a:t>
            </a:r>
            <a:br/>
            <a:endParaRPr/>
          </a:p>
        </p:txBody>
      </p:sp>
      <p:sp>
        <p:nvSpPr>
          <p:cNvPr id="3196" name="Tijdelijke aanduiding voor datum 4"/>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FFFFFF"/>
                </a:solidFill>
              </a:defRPr>
            </a:lvl1pPr>
          </a:lstStyle>
          <a:p>
            <a:r>
              <a:t>09-10-2020</a:t>
            </a:r>
          </a:p>
        </p:txBody>
      </p:sp>
      <p:sp>
        <p:nvSpPr>
          <p:cNvPr id="3197" name="Tijdelijke aanduiding voor dianummer 6"/>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9" name="Text Placeholder 13"/>
          <p:cNvSpPr txBox="1">
            <a:spLocks noGrp="1"/>
          </p:cNvSpPr>
          <p:nvPr>
            <p:ph type="body" idx="1"/>
          </p:nvPr>
        </p:nvSpPr>
        <p:spPr>
          <a:xfrm>
            <a:off x="-12032" y="2"/>
            <a:ext cx="12204033" cy="6857997"/>
          </a:xfrm>
          <a:prstGeom prst="rect">
            <a:avLst/>
          </a:prstGeom>
          <a:noFill/>
        </p:spPr>
        <p:txBody>
          <a:bodyPr/>
          <a:lstStyle/>
          <a:p>
            <a:pPr marL="263525" indent="-263525">
              <a:buClr>
                <a:schemeClr val="accent1"/>
              </a:buClr>
              <a:buSzPct val="100000"/>
              <a:buChar char="▪"/>
            </a:pPr>
            <a:endParaRPr/>
          </a:p>
        </p:txBody>
      </p:sp>
      <p:grpSp>
        <p:nvGrpSpPr>
          <p:cNvPr id="3202" name="Text Placeholder 20"/>
          <p:cNvGrpSpPr/>
          <p:nvPr/>
        </p:nvGrpSpPr>
        <p:grpSpPr>
          <a:xfrm>
            <a:off x="-1" y="1"/>
            <a:ext cx="12205800" cy="741500"/>
            <a:chOff x="0" y="0"/>
            <a:chExt cx="12205798" cy="741498"/>
          </a:xfrm>
        </p:grpSpPr>
        <p:sp>
          <p:nvSpPr>
            <p:cNvPr id="3200" name="Rectangle"/>
            <p:cNvSpPr/>
            <p:nvPr/>
          </p:nvSpPr>
          <p:spPr>
            <a:xfrm>
              <a:off x="-1" y="0"/>
              <a:ext cx="12205800" cy="741500"/>
            </a:xfrm>
            <a:prstGeom prst="rect">
              <a:avLst/>
            </a:prstGeom>
            <a:solidFill>
              <a:schemeClr val="accent1"/>
            </a:solidFill>
            <a:ln w="12700" cap="flat">
              <a:noFill/>
              <a:miter lim="400000"/>
            </a:ln>
            <a:effectLst/>
          </p:spPr>
          <p:txBody>
            <a:bodyPr wrap="square" lIns="45719" tIns="45719" rIns="45719" bIns="45719" numCol="1" anchor="t">
              <a:noAutofit/>
            </a:bodyPr>
            <a:lstStyle/>
            <a:p>
              <a:pPr defTabSz="719137">
                <a:lnSpc>
                  <a:spcPct val="90000"/>
                </a:lnSpc>
                <a:spcBef>
                  <a:spcPts val="1200"/>
                </a:spcBef>
                <a:defRPr sz="1600"/>
              </a:pPr>
              <a:endParaRPr/>
            </a:p>
          </p:txBody>
        </p:sp>
        <p:sp>
          <p:nvSpPr>
            <p:cNvPr id="3201" name="Rectangle"/>
            <p:cNvSpPr txBox="1"/>
            <p:nvPr/>
          </p:nvSpPr>
          <p:spPr>
            <a:xfrm>
              <a:off x="-1" y="0"/>
              <a:ext cx="12205800" cy="7415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numCol="1" anchor="t">
              <a:normAutofit/>
            </a:bodyPr>
            <a:lstStyle>
              <a:lvl1pPr defTabSz="719137">
                <a:lnSpc>
                  <a:spcPct val="90000"/>
                </a:lnSpc>
                <a:spcBef>
                  <a:spcPts val="1200"/>
                </a:spcBef>
                <a:defRPr sz="1600"/>
              </a:lvl1pPr>
            </a:lstStyle>
            <a:p>
              <a:r>
                <a:t> </a:t>
              </a:r>
            </a:p>
          </p:txBody>
        </p:sp>
      </p:grpSp>
      <p:sp>
        <p:nvSpPr>
          <p:cNvPr id="3203" name="Titel 7"/>
          <p:cNvSpPr txBox="1">
            <a:spLocks noGrp="1"/>
          </p:cNvSpPr>
          <p:nvPr>
            <p:ph type="title"/>
          </p:nvPr>
        </p:nvSpPr>
        <p:spPr>
          <a:xfrm>
            <a:off x="698499" y="193037"/>
            <a:ext cx="10775072" cy="490401"/>
          </a:xfrm>
          <a:prstGeom prst="rect">
            <a:avLst/>
          </a:prstGeom>
        </p:spPr>
        <p:txBody>
          <a:bodyPr/>
          <a:lstStyle>
            <a:lvl1pPr defTabSz="850391">
              <a:tabLst>
                <a:tab pos="1155700" algn="l"/>
              </a:tabLst>
              <a:defRPr sz="2976"/>
            </a:lvl1pPr>
          </a:lstStyle>
          <a:p>
            <a:r>
              <a:t>Plaats hier je titel</a:t>
            </a:r>
          </a:p>
        </p:txBody>
      </p:sp>
      <p:grpSp>
        <p:nvGrpSpPr>
          <p:cNvPr id="3206" name="Tijdelijke aanduiding voor afbeelding 16"/>
          <p:cNvGrpSpPr/>
          <p:nvPr/>
        </p:nvGrpSpPr>
        <p:grpSpPr>
          <a:xfrm>
            <a:off x="-21772" y="683437"/>
            <a:ext cx="12227570" cy="6174565"/>
            <a:chOff x="0" y="0"/>
            <a:chExt cx="12227569" cy="6174563"/>
          </a:xfrm>
        </p:grpSpPr>
        <p:sp>
          <p:nvSpPr>
            <p:cNvPr id="3204" name="Rectangle"/>
            <p:cNvSpPr/>
            <p:nvPr/>
          </p:nvSpPr>
          <p:spPr>
            <a:xfrm>
              <a:off x="0" y="0"/>
              <a:ext cx="12227570" cy="6174564"/>
            </a:xfrm>
            <a:prstGeom prst="rect">
              <a:avLst/>
            </a:prstGeom>
            <a:solidFill>
              <a:srgbClr val="F2F2F2">
                <a:alpha val="80000"/>
              </a:srgbClr>
            </a:solidFill>
            <a:ln w="12700" cap="flat">
              <a:noFill/>
              <a:miter lim="400000"/>
            </a:ln>
            <a:effectLst/>
          </p:spPr>
          <p:txBody>
            <a:bodyPr wrap="square" lIns="45719" tIns="45719" rIns="45719" bIns="45719" numCol="1" anchor="ctr">
              <a:noAutofit/>
            </a:bodyPr>
            <a:lstStyle/>
            <a:p>
              <a:endParaRPr/>
            </a:p>
          </p:txBody>
        </p:sp>
        <p:pic>
          <p:nvPicPr>
            <p:cNvPr id="3205" name="image15.png" descr="image15.png"/>
            <p:cNvPicPr>
              <a:picLocks noChangeAspect="1"/>
            </p:cNvPicPr>
            <p:nvPr/>
          </p:nvPicPr>
          <p:blipFill>
            <a:blip r:embed="rId2"/>
            <a:srcRect t="32" b="10318"/>
            <a:stretch>
              <a:fillRect/>
            </a:stretch>
          </p:blipFill>
          <p:spPr>
            <a:xfrm>
              <a:off x="0" y="0"/>
              <a:ext cx="12227570" cy="6174563"/>
            </a:xfrm>
            <a:prstGeom prst="rect">
              <a:avLst/>
            </a:prstGeom>
            <a:ln w="12700" cap="flat">
              <a:noFill/>
              <a:miter lim="400000"/>
            </a:ln>
            <a:effectLst/>
          </p:spPr>
        </p:pic>
      </p:grpSp>
      <p:sp>
        <p:nvSpPr>
          <p:cNvPr id="3207" name="Text Placeholder 11"/>
          <p:cNvSpPr>
            <a:spLocks noGrp="1"/>
          </p:cNvSpPr>
          <p:nvPr>
            <p:ph type="body" idx="4294967295"/>
          </p:nvPr>
        </p:nvSpPr>
        <p:spPr>
          <a:xfrm>
            <a:off x="687600" y="6006164"/>
            <a:ext cx="1454915" cy="51808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 </a:t>
            </a:r>
          </a:p>
        </p:txBody>
      </p:sp>
      <p:sp>
        <p:nvSpPr>
          <p:cNvPr id="3208" name="Tijdelijke aanduiding voor datum 2"/>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FFFFFF"/>
                </a:solidFill>
              </a:defRPr>
            </a:lvl1pPr>
          </a:lstStyle>
          <a:p>
            <a:r>
              <a:t>09-10-2020</a:t>
            </a:r>
          </a:p>
        </p:txBody>
      </p:sp>
      <p:sp>
        <p:nvSpPr>
          <p:cNvPr id="3209" name="Tijdelijke aanduiding voor dianummer 4"/>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23" name="Tijdelijke aanduiding voor afbeelding 13"/>
          <p:cNvGrpSpPr/>
          <p:nvPr/>
        </p:nvGrpSpPr>
        <p:grpSpPr>
          <a:xfrm>
            <a:off x="-600" y="716"/>
            <a:ext cx="12193200" cy="5371384"/>
            <a:chOff x="0" y="0"/>
            <a:chExt cx="12193199" cy="5371382"/>
          </a:xfrm>
        </p:grpSpPr>
        <p:sp>
          <p:nvSpPr>
            <p:cNvPr id="3221" name="Rectangle"/>
            <p:cNvSpPr/>
            <p:nvPr/>
          </p:nvSpPr>
          <p:spPr>
            <a:xfrm>
              <a:off x="0" y="0"/>
              <a:ext cx="12193200" cy="5371383"/>
            </a:xfrm>
            <a:prstGeom prst="rect">
              <a:avLst/>
            </a:prstGeom>
            <a:solidFill>
              <a:srgbClr val="F2F2F2"/>
            </a:solidFill>
            <a:ln w="12700" cap="flat">
              <a:noFill/>
              <a:miter lim="400000"/>
            </a:ln>
            <a:effectLst/>
          </p:spPr>
          <p:txBody>
            <a:bodyPr wrap="square" lIns="45719" tIns="45719" rIns="45719" bIns="45719" numCol="1" anchor="ctr">
              <a:noAutofit/>
            </a:bodyPr>
            <a:lstStyle/>
            <a:p>
              <a:endParaRPr/>
            </a:p>
          </p:txBody>
        </p:sp>
        <p:pic>
          <p:nvPicPr>
            <p:cNvPr id="3222" name="image16.jpeg" descr="image16.jpeg"/>
            <p:cNvPicPr>
              <a:picLocks noChangeAspect="1"/>
            </p:cNvPicPr>
            <p:nvPr/>
          </p:nvPicPr>
          <p:blipFill>
            <a:blip r:embed="rId2"/>
            <a:stretch>
              <a:fillRect/>
            </a:stretch>
          </p:blipFill>
          <p:spPr>
            <a:xfrm>
              <a:off x="0" y="0"/>
              <a:ext cx="12193200" cy="5371383"/>
            </a:xfrm>
            <a:prstGeom prst="rect">
              <a:avLst/>
            </a:prstGeom>
            <a:ln w="12700" cap="flat">
              <a:noFill/>
              <a:miter lim="400000"/>
            </a:ln>
            <a:effectLst/>
          </p:spPr>
        </p:pic>
      </p:grpSp>
      <p:sp>
        <p:nvSpPr>
          <p:cNvPr id="3224" name="Tijdelijke aanduiding voor tekst 31"/>
          <p:cNvSpPr txBox="1">
            <a:spLocks noGrp="1"/>
          </p:cNvSpPr>
          <p:nvPr>
            <p:ph type="body" sz="half" idx="1"/>
          </p:nvPr>
        </p:nvSpPr>
        <p:spPr>
          <a:xfrm>
            <a:off x="2702625" y="2770413"/>
            <a:ext cx="6786751" cy="2987467"/>
          </a:xfrm>
          <a:prstGeom prst="rect">
            <a:avLst/>
          </a:prstGeom>
          <a:solidFill>
            <a:srgbClr val="E03C31"/>
          </a:solidFill>
        </p:spPr>
        <p:txBody>
          <a:bodyPr/>
          <a:lstStyle/>
          <a:p>
            <a:r>
              <a:rPr dirty="0"/>
              <a:t> </a:t>
            </a:r>
          </a:p>
        </p:txBody>
      </p:sp>
      <p:sp>
        <p:nvSpPr>
          <p:cNvPr id="3225" name="Text Placeholder 39"/>
          <p:cNvSpPr>
            <a:spLocks noGrp="1"/>
          </p:cNvSpPr>
          <p:nvPr>
            <p:ph type="body" idx="22"/>
          </p:nvPr>
        </p:nvSpPr>
        <p:spPr>
          <a:prstGeom prst="rect">
            <a:avLst/>
          </a:prstGeom>
          <a:solidFill>
            <a:srgbClr val="00A6D6"/>
          </a:solidFill>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 </a:t>
            </a:r>
          </a:p>
        </p:txBody>
      </p:sp>
      <p:sp>
        <p:nvSpPr>
          <p:cNvPr id="3226" name="Tijdelijke aanduiding voor verticale tekst 1"/>
          <p:cNvSpPr>
            <a:spLocks noGrp="1"/>
          </p:cNvSpPr>
          <p:nvPr>
            <p:ph type="body" idx="23"/>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Plaats een hoofstuktitel hier, max. 2 regels</a:t>
            </a:r>
          </a:p>
        </p:txBody>
      </p:sp>
      <p:sp>
        <p:nvSpPr>
          <p:cNvPr id="3227" name="Tijdelijke aanduiding voor verticale tekst 9"/>
          <p:cNvSpPr>
            <a:spLocks noGrp="1"/>
          </p:cNvSpPr>
          <p:nvPr>
            <p:ph type="body" idx="24"/>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01</a:t>
            </a:r>
          </a:p>
        </p:txBody>
      </p:sp>
      <p:sp>
        <p:nvSpPr>
          <p:cNvPr id="3228" name="Tijdelijke aanduiding voor verticale tekst 10"/>
          <p:cNvSpPr>
            <a:spLocks noGrp="1"/>
          </p:cNvSpPr>
          <p:nvPr>
            <p:ph type="body" idx="25"/>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Ruimte voor een subtitel</a:t>
            </a:r>
          </a:p>
        </p:txBody>
      </p:sp>
      <p:sp>
        <p:nvSpPr>
          <p:cNvPr id="3229" name="Text Placeholder 38"/>
          <p:cNvSpPr>
            <a:spLocks noGrp="1"/>
          </p:cNvSpPr>
          <p:nvPr>
            <p:ph type="body" idx="26"/>
          </p:nvPr>
        </p:nvSpPr>
        <p:spPr>
          <a:prstGeom prst="rect">
            <a:avLst/>
          </a:prstGeom>
        </p:spPr>
        <p:txBody>
          <a:bodyPr>
            <a:normAutofit fontScale="25000" lnSpcReduction="20000"/>
          </a:bodyPr>
          <a:lstStyle/>
          <a:p>
            <a:endParaRPr/>
          </a:p>
        </p:txBody>
      </p:sp>
      <p:sp>
        <p:nvSpPr>
          <p:cNvPr id="3230" name="Tijdelijke aanduiding voor datum 2"/>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A6A6A6"/>
                </a:solidFill>
              </a:defRPr>
            </a:lvl1pPr>
          </a:lstStyle>
          <a:p>
            <a:r>
              <a:t>09-10-2020</a:t>
            </a:r>
          </a:p>
        </p:txBody>
      </p:sp>
      <p:sp>
        <p:nvSpPr>
          <p:cNvPr id="3231" name="Tijdelijke aanduiding voor dianummer 4"/>
          <p:cNvSpPr txBox="1">
            <a:spLocks noGrp="1"/>
          </p:cNvSpPr>
          <p:nvPr>
            <p:ph type="sldNum" sz="quarter" idx="2"/>
          </p:nvPr>
        </p:nvSpPr>
        <p:spPr>
          <a:xfrm>
            <a:off x="11301096" y="6246130"/>
            <a:ext cx="170905"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a14="http://schemas.microsoft.com/office/drawing/2010/main" xmlns:m="http://schemas.openxmlformats.org/officeDocument/2006/math" xmlns="">
      <p:transition spd="med">
        <p:fade/>
      </p:transition>
    </mc:Fallback>
  </mc:AlternateContent>
</p:sld>
</file>

<file path=ppt/theme/theme1.xml><?xml version="1.0" encoding="utf-8"?>
<a:theme xmlns:a="http://schemas.openxmlformats.org/drawingml/2006/main" name="TU Delft">
  <a:themeElements>
    <a:clrScheme name="TU Delft">
      <a:dk1>
        <a:srgbClr val="000000"/>
      </a:dk1>
      <a:lt1>
        <a:srgbClr val="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TU Delft">
      <a:majorFont>
        <a:latin typeface="Calibri"/>
        <a:ea typeface="Calibri"/>
        <a:cs typeface="Calibri"/>
      </a:majorFont>
      <a:minorFont>
        <a:latin typeface="Helvetica"/>
        <a:ea typeface="Helvetica"/>
        <a:cs typeface="Helvetica"/>
      </a:minorFont>
    </a:fontScheme>
    <a:fmtScheme name="TU Delf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Basic stramien Powerpoint (compact)" id="{A4594E41-FC70-45C1-AC3A-131FE841D67E}" vid="{9D4A310D-94BF-4CCD-8336-0701D5A41E3A}"/>
    </a:ext>
  </a:extLst>
</a:theme>
</file>

<file path=ppt/theme/theme2.xml><?xml version="1.0" encoding="utf-8"?>
<a:theme xmlns:a="http://schemas.openxmlformats.org/drawingml/2006/main" name="TU Delft">
  <a:themeElements>
    <a:clrScheme name="TU Delft">
      <a:dk1>
        <a:srgbClr val="000000"/>
      </a:dk1>
      <a:lt1>
        <a:srgbClr val="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TU Delft">
      <a:majorFont>
        <a:latin typeface="Calibri"/>
        <a:ea typeface="Calibri"/>
        <a:cs typeface="Calibri"/>
      </a:majorFont>
      <a:minorFont>
        <a:latin typeface="Helvetica"/>
        <a:ea typeface="Helvetica"/>
        <a:cs typeface="Helvetica"/>
      </a:minorFont>
    </a:fontScheme>
    <a:fmtScheme name="TU Delf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4878a322-d110-404d-8591-8977e4f7768d">
      <UserInfo>
        <DisplayName>Giorgos Kontoes</DisplayName>
        <AccountId>732</AccountId>
        <AccountType/>
      </UserInfo>
      <UserInfo>
        <DisplayName>Storm de Kam</DisplayName>
        <AccountId>5007</AccountId>
        <AccountType/>
      </UserInfo>
      <UserInfo>
        <DisplayName>Anne Ploemen</DisplayName>
        <AccountId>6895</AccountId>
        <AccountType/>
      </UserInfo>
      <UserInfo>
        <DisplayName>Louise Nanninga</DisplayName>
        <AccountId>6896</AccountId>
        <AccountType/>
      </UserInfo>
      <UserInfo>
        <DisplayName>Tom Vreugdenhil</DisplayName>
        <AccountId>7011</AccountId>
        <AccountType/>
      </UserInfo>
      <UserInfo>
        <DisplayName>Elio Çinar San Segundo</DisplayName>
        <AccountId>7012</AccountId>
        <AccountType/>
      </UserInfo>
      <UserInfo>
        <DisplayName>Jelle Hilhorst</DisplayName>
        <AccountId>7013</AccountId>
        <AccountType/>
      </UserInfo>
      <UserInfo>
        <DisplayName>Pepijn van Kampen</DisplayName>
        <AccountId>7014</AccountId>
        <AccountType/>
      </UserInfo>
      <UserInfo>
        <DisplayName>Pornpawee Uliss</DisplayName>
        <AccountId>7015</AccountId>
        <AccountType/>
      </UserInfo>
      <UserInfo>
        <DisplayName>Lars Koolen</DisplayName>
        <AccountId>7421</AccountId>
        <AccountType/>
      </UserInfo>
      <UserInfo>
        <DisplayName>bart Wijnja</DisplayName>
        <AccountId>7422</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1ED4DCF60591A44AAB3EE560AB47ABB" ma:contentTypeVersion="4" ma:contentTypeDescription="Een nieuw document maken." ma:contentTypeScope="" ma:versionID="82ac3a51116a7e2a5ddbdd1ed37f67c1">
  <xsd:schema xmlns:xsd="http://www.w3.org/2001/XMLSchema" xmlns:xs="http://www.w3.org/2001/XMLSchema" xmlns:p="http://schemas.microsoft.com/office/2006/metadata/properties" xmlns:ns2="0fee4eeb-e725-4e09-a2c6-b2e7e1963b2c" xmlns:ns3="4878a322-d110-404d-8591-8977e4f7768d" targetNamespace="http://schemas.microsoft.com/office/2006/metadata/properties" ma:root="true" ma:fieldsID="d0d60f5b3da63a431ec21b1780a4f539" ns2:_="" ns3:_="">
    <xsd:import namespace="0fee4eeb-e725-4e09-a2c6-b2e7e1963b2c"/>
    <xsd:import namespace="4878a322-d110-404d-8591-8977e4f7768d"/>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ee4eeb-e725-4e09-a2c6-b2e7e1963b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878a322-d110-404d-8591-8977e4f7768d" elementFormDefault="qualified">
    <xsd:import namespace="http://schemas.microsoft.com/office/2006/documentManagement/types"/>
    <xsd:import namespace="http://schemas.microsoft.com/office/infopath/2007/PartnerControls"/>
    <xsd:element name="SharedWithUsers" ma:index="10"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Gedeeld met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57F544C-4EA6-42D2-B10E-804023A44CA0}">
  <ds:schemaRefs>
    <ds:schemaRef ds:uri="http://schemas.microsoft.com/sharepoint/v3/contenttype/forms"/>
  </ds:schemaRefs>
</ds:datastoreItem>
</file>

<file path=customXml/itemProps2.xml><?xml version="1.0" encoding="utf-8"?>
<ds:datastoreItem xmlns:ds="http://schemas.openxmlformats.org/officeDocument/2006/customXml" ds:itemID="{7F2EC280-D4BD-4A1A-ADA5-612003BA70F3}">
  <ds:schemaRefs>
    <ds:schemaRef ds:uri="4878a322-d110-404d-8591-8977e4f7768d"/>
    <ds:schemaRef ds:uri="http://purl.org/dc/terms/"/>
    <ds:schemaRef ds:uri="http://purl.org/dc/elements/1.1/"/>
    <ds:schemaRef ds:uri="http://purl.org/dc/dcmitype/"/>
    <ds:schemaRef ds:uri="http://schemas.microsoft.com/office/2006/documentManagement/types"/>
    <ds:schemaRef ds:uri="http://schemas.microsoft.com/office/infopath/2007/PartnerControls"/>
    <ds:schemaRef ds:uri="http://schemas.microsoft.com/office/2006/metadata/properties"/>
    <ds:schemaRef ds:uri="http://schemas.openxmlformats.org/package/2006/metadata/core-properties"/>
    <ds:schemaRef ds:uri="0fee4eeb-e725-4e09-a2c6-b2e7e1963b2c"/>
    <ds:schemaRef ds:uri="http://www.w3.org/XML/1998/namespace"/>
  </ds:schemaRefs>
</ds:datastoreItem>
</file>

<file path=customXml/itemProps3.xml><?xml version="1.0" encoding="utf-8"?>
<ds:datastoreItem xmlns:ds="http://schemas.openxmlformats.org/officeDocument/2006/customXml" ds:itemID="{30B35286-4A3C-4A34-AFEE-A7C0A80D4B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ee4eeb-e725-4e09-a2c6-b2e7e1963b2c"/>
    <ds:schemaRef ds:uri="4878a322-d110-404d-8591-8977e4f7768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TU Delft</Template>
  <TotalTime>40</TotalTime>
  <Words>400</Words>
  <Application>Microsoft Macintosh PowerPoint</Application>
  <PresentationFormat>Widescreen</PresentationFormat>
  <Paragraphs>68</Paragraphs>
  <Slides>11</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Arial</vt:lpstr>
      <vt:lpstr>Calibri</vt:lpstr>
      <vt:lpstr>Helvetica</vt:lpstr>
      <vt:lpstr>Open Sans</vt:lpstr>
      <vt:lpstr>Open Sans Bold</vt:lpstr>
      <vt:lpstr>Roboto Slab</vt:lpstr>
      <vt:lpstr>Roboto Slab Bold</vt:lpstr>
      <vt:lpstr>Roboto Slab Regular Regular</vt:lpstr>
      <vt:lpstr>Segoe UI</vt:lpstr>
      <vt:lpstr>Segoe UI Light</vt:lpstr>
      <vt:lpstr>Wingdings</vt:lpstr>
      <vt:lpstr>TU Delft</vt:lpstr>
      <vt:lpstr>PowerPoint Presentation</vt:lpstr>
      <vt:lpstr>Plaats hier een titel</vt:lpstr>
      <vt:lpstr>PowerPoint Presentation</vt:lpstr>
      <vt:lpstr>PowerPoint Presentation</vt:lpstr>
      <vt:lpstr>Plaats hier een titel</vt:lpstr>
      <vt:lpstr>Plaats hier een titel</vt:lpstr>
      <vt:lpstr>Korte titel</vt:lpstr>
      <vt:lpstr>Plaats hier je titel</vt:lpstr>
      <vt:lpstr>PowerPoint Presentation</vt:lpstr>
      <vt:lpstr>Plaats hier een titel</vt:lpstr>
      <vt:lpstr>Bedankt voor uw aandacht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Saskia de Been</dc:creator>
  <cp:lastModifiedBy>Saskia de Been</cp:lastModifiedBy>
  <cp:revision>3</cp:revision>
  <dcterms:created xsi:type="dcterms:W3CDTF">2022-11-25T13:24:58Z</dcterms:created>
  <dcterms:modified xsi:type="dcterms:W3CDTF">2022-11-25T14:05:31Z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0x01010051ED4DCF60591A44AAB3EE560AB47ABB</vt:lpwstr>
  </property>
</Properties>
</file>

<file path=docProps/thumbnail.jpeg>
</file>